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4"/>
  </p:sldMasterIdLst>
  <p:notesMasterIdLst>
    <p:notesMasterId r:id="rId36"/>
  </p:notesMasterIdLst>
  <p:sldIdLst>
    <p:sldId id="585" r:id="rId5"/>
    <p:sldId id="586" r:id="rId6"/>
    <p:sldId id="587" r:id="rId7"/>
    <p:sldId id="588" r:id="rId8"/>
    <p:sldId id="589" r:id="rId9"/>
    <p:sldId id="314" r:id="rId10"/>
    <p:sldId id="590" r:id="rId11"/>
    <p:sldId id="591" r:id="rId12"/>
    <p:sldId id="613" r:id="rId13"/>
    <p:sldId id="614" r:id="rId14"/>
    <p:sldId id="592" r:id="rId15"/>
    <p:sldId id="599" r:id="rId16"/>
    <p:sldId id="594" r:id="rId17"/>
    <p:sldId id="593" r:id="rId18"/>
    <p:sldId id="595" r:id="rId19"/>
    <p:sldId id="596" r:id="rId20"/>
    <p:sldId id="597" r:id="rId21"/>
    <p:sldId id="598" r:id="rId22"/>
    <p:sldId id="545" r:id="rId23"/>
    <p:sldId id="548" r:id="rId24"/>
    <p:sldId id="603" r:id="rId25"/>
    <p:sldId id="602" r:id="rId26"/>
    <p:sldId id="601" r:id="rId27"/>
    <p:sldId id="584" r:id="rId28"/>
    <p:sldId id="612" r:id="rId29"/>
    <p:sldId id="606" r:id="rId30"/>
    <p:sldId id="607" r:id="rId31"/>
    <p:sldId id="608" r:id="rId32"/>
    <p:sldId id="609" r:id="rId33"/>
    <p:sldId id="572" r:id="rId34"/>
    <p:sldId id="611" r:id="rId35"/>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9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zerae Carmona" userId="5ccbf70f-9232-49de-8b7f-e64d3e4321d0" providerId="ADAL" clId="{11163A38-4D5F-4457-8CBB-6AF648DA8C39}"/>
    <pc:docChg chg="undo custSel addSld delSld modSld sldOrd delMainMaster">
      <pc:chgData name="Dezerae Carmona" userId="5ccbf70f-9232-49de-8b7f-e64d3e4321d0" providerId="ADAL" clId="{11163A38-4D5F-4457-8CBB-6AF648DA8C39}" dt="2024-07-29T02:10:46.011" v="1920" actId="14100"/>
      <pc:docMkLst>
        <pc:docMk/>
      </pc:docMkLst>
      <pc:sldChg chg="modSp del mod">
        <pc:chgData name="Dezerae Carmona" userId="5ccbf70f-9232-49de-8b7f-e64d3e4321d0" providerId="ADAL" clId="{11163A38-4D5F-4457-8CBB-6AF648DA8C39}" dt="2024-07-25T18:56:53.758" v="23" actId="47"/>
        <pc:sldMkLst>
          <pc:docMk/>
          <pc:sldMk cId="0" sldId="257"/>
        </pc:sldMkLst>
        <pc:spChg chg="mod">
          <ac:chgData name="Dezerae Carmona" userId="5ccbf70f-9232-49de-8b7f-e64d3e4321d0" providerId="ADAL" clId="{11163A38-4D5F-4457-8CBB-6AF648DA8C39}" dt="2024-07-25T18:32:29.391" v="3" actId="20577"/>
          <ac:spMkLst>
            <pc:docMk/>
            <pc:sldMk cId="0" sldId="257"/>
            <ac:spMk id="5" creationId="{68268589-8D29-4A60-AD0A-451695FFF9A6}"/>
          </ac:spMkLst>
        </pc:spChg>
        <pc:picChg chg="mod">
          <ac:chgData name="Dezerae Carmona" userId="5ccbf70f-9232-49de-8b7f-e64d3e4321d0" providerId="ADAL" clId="{11163A38-4D5F-4457-8CBB-6AF648DA8C39}" dt="2024-07-25T18:55:56.960" v="10" actId="1076"/>
          <ac:picMkLst>
            <pc:docMk/>
            <pc:sldMk cId="0" sldId="257"/>
            <ac:picMk id="2" creationId="{35651095-2072-AB87-6164-7FF0633C1106}"/>
          </ac:picMkLst>
        </pc:picChg>
      </pc:sldChg>
      <pc:sldChg chg="modSp del mod">
        <pc:chgData name="Dezerae Carmona" userId="5ccbf70f-9232-49de-8b7f-e64d3e4321d0" providerId="ADAL" clId="{11163A38-4D5F-4457-8CBB-6AF648DA8C39}" dt="2024-07-25T18:57:09.721" v="25" actId="47"/>
        <pc:sldMkLst>
          <pc:docMk/>
          <pc:sldMk cId="0" sldId="258"/>
        </pc:sldMkLst>
        <pc:spChg chg="mod">
          <ac:chgData name="Dezerae Carmona" userId="5ccbf70f-9232-49de-8b7f-e64d3e4321d0" providerId="ADAL" clId="{11163A38-4D5F-4457-8CBB-6AF648DA8C39}" dt="2024-07-25T18:54:48.485" v="5" actId="20577"/>
          <ac:spMkLst>
            <pc:docMk/>
            <pc:sldMk cId="0" sldId="258"/>
            <ac:spMk id="193" creationId="{00000000-0000-0000-0000-000000000000}"/>
          </ac:spMkLst>
        </pc:spChg>
      </pc:sldChg>
      <pc:sldChg chg="del">
        <pc:chgData name="Dezerae Carmona" userId="5ccbf70f-9232-49de-8b7f-e64d3e4321d0" providerId="ADAL" clId="{11163A38-4D5F-4457-8CBB-6AF648DA8C39}" dt="2024-07-25T18:55:28.617" v="9" actId="47"/>
        <pc:sldMkLst>
          <pc:docMk/>
          <pc:sldMk cId="3916705689" sldId="284"/>
        </pc:sldMkLst>
      </pc:sldChg>
      <pc:sldChg chg="del">
        <pc:chgData name="Dezerae Carmona" userId="5ccbf70f-9232-49de-8b7f-e64d3e4321d0" providerId="ADAL" clId="{11163A38-4D5F-4457-8CBB-6AF648DA8C39}" dt="2024-07-25T18:57:28.203" v="29" actId="47"/>
        <pc:sldMkLst>
          <pc:docMk/>
          <pc:sldMk cId="216698449" sldId="285"/>
        </pc:sldMkLst>
      </pc:sldChg>
      <pc:sldChg chg="modSp del mod">
        <pc:chgData name="Dezerae Carmona" userId="5ccbf70f-9232-49de-8b7f-e64d3e4321d0" providerId="ADAL" clId="{11163A38-4D5F-4457-8CBB-6AF648DA8C39}" dt="2024-07-26T01:39:05.111" v="1009" actId="47"/>
        <pc:sldMkLst>
          <pc:docMk/>
          <pc:sldMk cId="4205763230" sldId="297"/>
        </pc:sldMkLst>
        <pc:spChg chg="mod">
          <ac:chgData name="Dezerae Carmona" userId="5ccbf70f-9232-49de-8b7f-e64d3e4321d0" providerId="ADAL" clId="{11163A38-4D5F-4457-8CBB-6AF648DA8C39}" dt="2024-07-26T01:31:33.268" v="894" actId="20577"/>
          <ac:spMkLst>
            <pc:docMk/>
            <pc:sldMk cId="4205763230" sldId="297"/>
            <ac:spMk id="4" creationId="{92607740-4B82-481F-B2C5-63CCC4B0F40A}"/>
          </ac:spMkLst>
        </pc:spChg>
      </pc:sldChg>
      <pc:sldChg chg="del">
        <pc:chgData name="Dezerae Carmona" userId="5ccbf70f-9232-49de-8b7f-e64d3e4321d0" providerId="ADAL" clId="{11163A38-4D5F-4457-8CBB-6AF648DA8C39}" dt="2024-07-25T18:57:52.483" v="33" actId="47"/>
        <pc:sldMkLst>
          <pc:docMk/>
          <pc:sldMk cId="2220400897" sldId="313"/>
        </pc:sldMkLst>
      </pc:sldChg>
      <pc:sldChg chg="modSp add mod ord">
        <pc:chgData name="Dezerae Carmona" userId="5ccbf70f-9232-49de-8b7f-e64d3e4321d0" providerId="ADAL" clId="{11163A38-4D5F-4457-8CBB-6AF648DA8C39}" dt="2024-07-25T19:00:06.404" v="212" actId="20577"/>
        <pc:sldMkLst>
          <pc:docMk/>
          <pc:sldMk cId="2556406269" sldId="314"/>
        </pc:sldMkLst>
        <pc:spChg chg="mod">
          <ac:chgData name="Dezerae Carmona" userId="5ccbf70f-9232-49de-8b7f-e64d3e4321d0" providerId="ADAL" clId="{11163A38-4D5F-4457-8CBB-6AF648DA8C39}" dt="2024-07-25T19:00:06.404" v="212" actId="20577"/>
          <ac:spMkLst>
            <pc:docMk/>
            <pc:sldMk cId="2556406269" sldId="314"/>
            <ac:spMk id="18" creationId="{7956D5CE-7A2A-2FF7-1821-7DB846129B95}"/>
          </ac:spMkLst>
        </pc:spChg>
      </pc:sldChg>
      <pc:sldChg chg="del">
        <pc:chgData name="Dezerae Carmona" userId="5ccbf70f-9232-49de-8b7f-e64d3e4321d0" providerId="ADAL" clId="{11163A38-4D5F-4457-8CBB-6AF648DA8C39}" dt="2024-07-26T01:31:10.838" v="886" actId="2696"/>
        <pc:sldMkLst>
          <pc:docMk/>
          <pc:sldMk cId="2212794713" sldId="336"/>
        </pc:sldMkLst>
      </pc:sldChg>
      <pc:sldChg chg="del">
        <pc:chgData name="Dezerae Carmona" userId="5ccbf70f-9232-49de-8b7f-e64d3e4321d0" providerId="ADAL" clId="{11163A38-4D5F-4457-8CBB-6AF648DA8C39}" dt="2024-07-25T19:01:30.585" v="214" actId="47"/>
        <pc:sldMkLst>
          <pc:docMk/>
          <pc:sldMk cId="2246795647" sldId="337"/>
        </pc:sldMkLst>
      </pc:sldChg>
      <pc:sldChg chg="del">
        <pc:chgData name="Dezerae Carmona" userId="5ccbf70f-9232-49de-8b7f-e64d3e4321d0" providerId="ADAL" clId="{11163A38-4D5F-4457-8CBB-6AF648DA8C39}" dt="2024-07-25T19:24:38.369" v="884" actId="47"/>
        <pc:sldMkLst>
          <pc:docMk/>
          <pc:sldMk cId="3375761075" sldId="551"/>
        </pc:sldMkLst>
      </pc:sldChg>
      <pc:sldChg chg="modSp mod">
        <pc:chgData name="Dezerae Carmona" userId="5ccbf70f-9232-49de-8b7f-e64d3e4321d0" providerId="ADAL" clId="{11163A38-4D5F-4457-8CBB-6AF648DA8C39}" dt="2024-07-26T01:31:47.542" v="896" actId="20577"/>
        <pc:sldMkLst>
          <pc:docMk/>
          <pc:sldMk cId="3327835048" sldId="572"/>
        </pc:sldMkLst>
        <pc:spChg chg="mod">
          <ac:chgData name="Dezerae Carmona" userId="5ccbf70f-9232-49de-8b7f-e64d3e4321d0" providerId="ADAL" clId="{11163A38-4D5F-4457-8CBB-6AF648DA8C39}" dt="2024-07-26T01:31:47.542" v="896" actId="20577"/>
          <ac:spMkLst>
            <pc:docMk/>
            <pc:sldMk cId="3327835048" sldId="572"/>
            <ac:spMk id="3" creationId="{7D3CFE06-3F4E-7240-536F-663CC5C2E0CC}"/>
          </ac:spMkLst>
        </pc:spChg>
      </pc:sldChg>
      <pc:sldChg chg="del">
        <pc:chgData name="Dezerae Carmona" userId="5ccbf70f-9232-49de-8b7f-e64d3e4321d0" providerId="ADAL" clId="{11163A38-4D5F-4457-8CBB-6AF648DA8C39}" dt="2024-07-26T01:30:46.014" v="885" actId="47"/>
        <pc:sldMkLst>
          <pc:docMk/>
          <pc:sldMk cId="3108898796" sldId="575"/>
        </pc:sldMkLst>
      </pc:sldChg>
      <pc:sldChg chg="add">
        <pc:chgData name="Dezerae Carmona" userId="5ccbf70f-9232-49de-8b7f-e64d3e4321d0" providerId="ADAL" clId="{11163A38-4D5F-4457-8CBB-6AF648DA8C39}" dt="2024-07-25T18:55:25.906" v="8"/>
        <pc:sldMkLst>
          <pc:docMk/>
          <pc:sldMk cId="581452667" sldId="585"/>
        </pc:sldMkLst>
      </pc:sldChg>
      <pc:sldChg chg="add del setBg">
        <pc:chgData name="Dezerae Carmona" userId="5ccbf70f-9232-49de-8b7f-e64d3e4321d0" providerId="ADAL" clId="{11163A38-4D5F-4457-8CBB-6AF648DA8C39}" dt="2024-07-25T18:55:19.925" v="7"/>
        <pc:sldMkLst>
          <pc:docMk/>
          <pc:sldMk cId="974638464" sldId="585"/>
        </pc:sldMkLst>
      </pc:sldChg>
      <pc:sldChg chg="addSp delSp modSp add del mod">
        <pc:chgData name="Dezerae Carmona" userId="5ccbf70f-9232-49de-8b7f-e64d3e4321d0" providerId="ADAL" clId="{11163A38-4D5F-4457-8CBB-6AF648DA8C39}" dt="2024-07-25T18:56:49.978" v="22" actId="14100"/>
        <pc:sldMkLst>
          <pc:docMk/>
          <pc:sldMk cId="0" sldId="586"/>
        </pc:sldMkLst>
        <pc:picChg chg="add mod">
          <ac:chgData name="Dezerae Carmona" userId="5ccbf70f-9232-49de-8b7f-e64d3e4321d0" providerId="ADAL" clId="{11163A38-4D5F-4457-8CBB-6AF648DA8C39}" dt="2024-07-25T18:56:49.978" v="22" actId="14100"/>
          <ac:picMkLst>
            <pc:docMk/>
            <pc:sldMk cId="0" sldId="586"/>
            <ac:picMk id="2" creationId="{5CC46B64-08E1-F370-AEF2-C265EE3288EC}"/>
          </ac:picMkLst>
        </pc:picChg>
        <pc:picChg chg="mod">
          <ac:chgData name="Dezerae Carmona" userId="5ccbf70f-9232-49de-8b7f-e64d3e4321d0" providerId="ADAL" clId="{11163A38-4D5F-4457-8CBB-6AF648DA8C39}" dt="2024-07-25T18:56:40.985" v="18" actId="1076"/>
          <ac:picMkLst>
            <pc:docMk/>
            <pc:sldMk cId="0" sldId="586"/>
            <ac:picMk id="7" creationId="{61B3E92F-33EC-420A-AAD9-70DBD5F1792E}"/>
          </ac:picMkLst>
        </pc:picChg>
        <pc:picChg chg="del">
          <ac:chgData name="Dezerae Carmona" userId="5ccbf70f-9232-49de-8b7f-e64d3e4321d0" providerId="ADAL" clId="{11163A38-4D5F-4457-8CBB-6AF648DA8C39}" dt="2024-07-25T18:56:29.234" v="14" actId="478"/>
          <ac:picMkLst>
            <pc:docMk/>
            <pc:sldMk cId="0" sldId="586"/>
            <ac:picMk id="9" creationId="{CD196B5A-2A83-4F66-966F-7DCBFDDD1C7F}"/>
          </ac:picMkLst>
        </pc:picChg>
      </pc:sldChg>
      <pc:sldChg chg="add">
        <pc:chgData name="Dezerae Carmona" userId="5ccbf70f-9232-49de-8b7f-e64d3e4321d0" providerId="ADAL" clId="{11163A38-4D5F-4457-8CBB-6AF648DA8C39}" dt="2024-07-25T18:57:07.975" v="24"/>
        <pc:sldMkLst>
          <pc:docMk/>
          <pc:sldMk cId="0" sldId="587"/>
        </pc:sldMkLst>
      </pc:sldChg>
      <pc:sldChg chg="add del">
        <pc:chgData name="Dezerae Carmona" userId="5ccbf70f-9232-49de-8b7f-e64d3e4321d0" providerId="ADAL" clId="{11163A38-4D5F-4457-8CBB-6AF648DA8C39}" dt="2024-07-25T18:57:22.190" v="27"/>
        <pc:sldMkLst>
          <pc:docMk/>
          <pc:sldMk cId="2501938250" sldId="588"/>
        </pc:sldMkLst>
      </pc:sldChg>
      <pc:sldChg chg="add">
        <pc:chgData name="Dezerae Carmona" userId="5ccbf70f-9232-49de-8b7f-e64d3e4321d0" providerId="ADAL" clId="{11163A38-4D5F-4457-8CBB-6AF648DA8C39}" dt="2024-07-25T18:57:26.106" v="28"/>
        <pc:sldMkLst>
          <pc:docMk/>
          <pc:sldMk cId="4072535069" sldId="588"/>
        </pc:sldMkLst>
      </pc:sldChg>
      <pc:sldChg chg="add del">
        <pc:chgData name="Dezerae Carmona" userId="5ccbf70f-9232-49de-8b7f-e64d3e4321d0" providerId="ADAL" clId="{11163A38-4D5F-4457-8CBB-6AF648DA8C39}" dt="2024-07-25T18:57:48.543" v="31"/>
        <pc:sldMkLst>
          <pc:docMk/>
          <pc:sldMk cId="6674683" sldId="589"/>
        </pc:sldMkLst>
      </pc:sldChg>
      <pc:sldChg chg="modSp add mod">
        <pc:chgData name="Dezerae Carmona" userId="5ccbf70f-9232-49de-8b7f-e64d3e4321d0" providerId="ADAL" clId="{11163A38-4D5F-4457-8CBB-6AF648DA8C39}" dt="2024-07-25T18:57:59.734" v="37" actId="20577"/>
        <pc:sldMkLst>
          <pc:docMk/>
          <pc:sldMk cId="4231854835" sldId="589"/>
        </pc:sldMkLst>
        <pc:spChg chg="mod">
          <ac:chgData name="Dezerae Carmona" userId="5ccbf70f-9232-49de-8b7f-e64d3e4321d0" providerId="ADAL" clId="{11163A38-4D5F-4457-8CBB-6AF648DA8C39}" dt="2024-07-25T18:57:59.734" v="37" actId="20577"/>
          <ac:spMkLst>
            <pc:docMk/>
            <pc:sldMk cId="4231854835" sldId="589"/>
            <ac:spMk id="2" creationId="{732AC81E-CC1B-477A-9640-0AA1B986E203}"/>
          </ac:spMkLst>
        </pc:spChg>
      </pc:sldChg>
      <pc:sldChg chg="addSp delSp modSp add mod">
        <pc:chgData name="Dezerae Carmona" userId="5ccbf70f-9232-49de-8b7f-e64d3e4321d0" providerId="ADAL" clId="{11163A38-4D5F-4457-8CBB-6AF648DA8C39}" dt="2024-07-26T01:51:22.619" v="1041" actId="14100"/>
        <pc:sldMkLst>
          <pc:docMk/>
          <pc:sldMk cId="522000077" sldId="590"/>
        </pc:sldMkLst>
        <pc:spChg chg="mod">
          <ac:chgData name="Dezerae Carmona" userId="5ccbf70f-9232-49de-8b7f-e64d3e4321d0" providerId="ADAL" clId="{11163A38-4D5F-4457-8CBB-6AF648DA8C39}" dt="2024-07-25T19:01:35.655" v="216" actId="20577"/>
          <ac:spMkLst>
            <pc:docMk/>
            <pc:sldMk cId="522000077" sldId="590"/>
            <ac:spMk id="2" creationId="{EB39B372-2E8D-760E-6F44-B3D471D52020}"/>
          </ac:spMkLst>
        </pc:spChg>
        <pc:spChg chg="mod">
          <ac:chgData name="Dezerae Carmona" userId="5ccbf70f-9232-49de-8b7f-e64d3e4321d0" providerId="ADAL" clId="{11163A38-4D5F-4457-8CBB-6AF648DA8C39}" dt="2024-07-26T01:51:09.907" v="1037" actId="20577"/>
          <ac:spMkLst>
            <pc:docMk/>
            <pc:sldMk cId="522000077" sldId="590"/>
            <ac:spMk id="4" creationId="{409E11F2-050E-1E74-CC55-982A558632EA}"/>
          </ac:spMkLst>
        </pc:spChg>
        <pc:graphicFrameChg chg="add mod">
          <ac:chgData name="Dezerae Carmona" userId="5ccbf70f-9232-49de-8b7f-e64d3e4321d0" providerId="ADAL" clId="{11163A38-4D5F-4457-8CBB-6AF648DA8C39}" dt="2024-07-26T01:45:05.997" v="1013"/>
          <ac:graphicFrameMkLst>
            <pc:docMk/>
            <pc:sldMk cId="522000077" sldId="590"/>
            <ac:graphicFrameMk id="3" creationId="{AEA37206-E1D6-2ABB-46BD-7028AA3928D5}"/>
          </ac:graphicFrameMkLst>
        </pc:graphicFrameChg>
        <pc:graphicFrameChg chg="add mod modGraphic">
          <ac:chgData name="Dezerae Carmona" userId="5ccbf70f-9232-49de-8b7f-e64d3e4321d0" providerId="ADAL" clId="{11163A38-4D5F-4457-8CBB-6AF648DA8C39}" dt="2024-07-26T01:45:51.168" v="1022" actId="1076"/>
          <ac:graphicFrameMkLst>
            <pc:docMk/>
            <pc:sldMk cId="522000077" sldId="590"/>
            <ac:graphicFrameMk id="5" creationId="{35AFE3BC-4D98-895E-131C-9CE93D6AB39A}"/>
          </ac:graphicFrameMkLst>
        </pc:graphicFrameChg>
        <pc:graphicFrameChg chg="add mod modGraphic">
          <ac:chgData name="Dezerae Carmona" userId="5ccbf70f-9232-49de-8b7f-e64d3e4321d0" providerId="ADAL" clId="{11163A38-4D5F-4457-8CBB-6AF648DA8C39}" dt="2024-07-26T01:47:09.487" v="1029" actId="1076"/>
          <ac:graphicFrameMkLst>
            <pc:docMk/>
            <pc:sldMk cId="522000077" sldId="590"/>
            <ac:graphicFrameMk id="6" creationId="{526E4F04-5871-EF46-2ACA-CC8C7D2B1F67}"/>
          </ac:graphicFrameMkLst>
        </pc:graphicFrameChg>
        <pc:graphicFrameChg chg="add mod modGraphic">
          <ac:chgData name="Dezerae Carmona" userId="5ccbf70f-9232-49de-8b7f-e64d3e4321d0" providerId="ADAL" clId="{11163A38-4D5F-4457-8CBB-6AF648DA8C39}" dt="2024-07-26T01:50:45.506" v="1034" actId="14100"/>
          <ac:graphicFrameMkLst>
            <pc:docMk/>
            <pc:sldMk cId="522000077" sldId="590"/>
            <ac:graphicFrameMk id="7" creationId="{AEEE1C0C-C15A-C4D3-374D-99E1F8BAC2F0}"/>
          </ac:graphicFrameMkLst>
        </pc:graphicFrameChg>
        <pc:graphicFrameChg chg="add mod modGraphic">
          <ac:chgData name="Dezerae Carmona" userId="5ccbf70f-9232-49de-8b7f-e64d3e4321d0" providerId="ADAL" clId="{11163A38-4D5F-4457-8CBB-6AF648DA8C39}" dt="2024-07-26T01:51:22.619" v="1041" actId="14100"/>
          <ac:graphicFrameMkLst>
            <pc:docMk/>
            <pc:sldMk cId="522000077" sldId="590"/>
            <ac:graphicFrameMk id="8" creationId="{6B721899-F0EA-A5DE-F0BD-4D8164AE1BE7}"/>
          </ac:graphicFrameMkLst>
        </pc:graphicFrameChg>
        <pc:picChg chg="add del mod">
          <ac:chgData name="Dezerae Carmona" userId="5ccbf70f-9232-49de-8b7f-e64d3e4321d0" providerId="ADAL" clId="{11163A38-4D5F-4457-8CBB-6AF648DA8C39}" dt="2024-07-25T19:03:08.478" v="227" actId="478"/>
          <ac:picMkLst>
            <pc:docMk/>
            <pc:sldMk cId="522000077" sldId="590"/>
            <ac:picMk id="5" creationId="{C5F6E0DE-8E7F-7A3B-73CD-9D18D46DB4BF}"/>
          </ac:picMkLst>
        </pc:picChg>
        <pc:picChg chg="del">
          <ac:chgData name="Dezerae Carmona" userId="5ccbf70f-9232-49de-8b7f-e64d3e4321d0" providerId="ADAL" clId="{11163A38-4D5F-4457-8CBB-6AF648DA8C39}" dt="2024-07-25T19:07:59.589" v="228" actId="478"/>
          <ac:picMkLst>
            <pc:docMk/>
            <pc:sldMk cId="522000077" sldId="590"/>
            <ac:picMk id="6" creationId="{C2C50C15-DE73-FFAD-00FA-C0E4613FE027}"/>
          </ac:picMkLst>
        </pc:picChg>
        <pc:picChg chg="del">
          <ac:chgData name="Dezerae Carmona" userId="5ccbf70f-9232-49de-8b7f-e64d3e4321d0" providerId="ADAL" clId="{11163A38-4D5F-4457-8CBB-6AF648DA8C39}" dt="2024-07-25T19:02:29.300" v="217" actId="478"/>
          <ac:picMkLst>
            <pc:docMk/>
            <pc:sldMk cId="522000077" sldId="590"/>
            <ac:picMk id="8" creationId="{C943EE6A-53FB-18A6-7F84-7BD3767968C7}"/>
          </ac:picMkLst>
        </pc:picChg>
        <pc:picChg chg="add del mod">
          <ac:chgData name="Dezerae Carmona" userId="5ccbf70f-9232-49de-8b7f-e64d3e4321d0" providerId="ADAL" clId="{11163A38-4D5F-4457-8CBB-6AF648DA8C39}" dt="2024-07-25T19:09:24.385" v="241" actId="478"/>
          <ac:picMkLst>
            <pc:docMk/>
            <pc:sldMk cId="522000077" sldId="590"/>
            <ac:picMk id="9" creationId="{D28CD1BE-71BF-A66C-7210-FD5DBB245E5E}"/>
          </ac:picMkLst>
        </pc:picChg>
        <pc:picChg chg="add del mod">
          <ac:chgData name="Dezerae Carmona" userId="5ccbf70f-9232-49de-8b7f-e64d3e4321d0" providerId="ADAL" clId="{11163A38-4D5F-4457-8CBB-6AF648DA8C39}" dt="2024-07-25T19:08:45.662" v="237" actId="478"/>
          <ac:picMkLst>
            <pc:docMk/>
            <pc:sldMk cId="522000077" sldId="590"/>
            <ac:picMk id="12" creationId="{6655591C-D035-77AE-BE35-ECCB9546C665}"/>
          </ac:picMkLst>
        </pc:picChg>
        <pc:picChg chg="add del mod">
          <ac:chgData name="Dezerae Carmona" userId="5ccbf70f-9232-49de-8b7f-e64d3e4321d0" providerId="ADAL" clId="{11163A38-4D5F-4457-8CBB-6AF648DA8C39}" dt="2024-07-26T01:44:50.010" v="1012" actId="478"/>
          <ac:picMkLst>
            <pc:docMk/>
            <pc:sldMk cId="522000077" sldId="590"/>
            <ac:picMk id="14" creationId="{2791F435-01C3-6750-BCF4-A6B9E8EA11D6}"/>
          </ac:picMkLst>
        </pc:picChg>
        <pc:picChg chg="add del mod">
          <ac:chgData name="Dezerae Carmona" userId="5ccbf70f-9232-49de-8b7f-e64d3e4321d0" providerId="ADAL" clId="{11163A38-4D5F-4457-8CBB-6AF648DA8C39}" dt="2024-07-26T01:44:48.949" v="1011" actId="478"/>
          <ac:picMkLst>
            <pc:docMk/>
            <pc:sldMk cId="522000077" sldId="590"/>
            <ac:picMk id="16" creationId="{7DAB8C2A-A72B-D96D-EA54-90F21A4A4266}"/>
          </ac:picMkLst>
        </pc:picChg>
      </pc:sldChg>
      <pc:sldChg chg="addSp delSp modSp add mod ord">
        <pc:chgData name="Dezerae Carmona" userId="5ccbf70f-9232-49de-8b7f-e64d3e4321d0" providerId="ADAL" clId="{11163A38-4D5F-4457-8CBB-6AF648DA8C39}" dt="2024-07-26T02:00:35.732" v="1051" actId="1076"/>
        <pc:sldMkLst>
          <pc:docMk/>
          <pc:sldMk cId="3700917297" sldId="591"/>
        </pc:sldMkLst>
        <pc:spChg chg="mod">
          <ac:chgData name="Dezerae Carmona" userId="5ccbf70f-9232-49de-8b7f-e64d3e4321d0" providerId="ADAL" clId="{11163A38-4D5F-4457-8CBB-6AF648DA8C39}" dt="2024-07-25T19:10:39.843" v="251" actId="20577"/>
          <ac:spMkLst>
            <pc:docMk/>
            <pc:sldMk cId="3700917297" sldId="591"/>
            <ac:spMk id="2" creationId="{EB39B372-2E8D-760E-6F44-B3D471D52020}"/>
          </ac:spMkLst>
        </pc:spChg>
        <pc:graphicFrameChg chg="add mod modGraphic">
          <ac:chgData name="Dezerae Carmona" userId="5ccbf70f-9232-49de-8b7f-e64d3e4321d0" providerId="ADAL" clId="{11163A38-4D5F-4457-8CBB-6AF648DA8C39}" dt="2024-07-26T02:00:35.732" v="1051" actId="1076"/>
          <ac:graphicFrameMkLst>
            <pc:docMk/>
            <pc:sldMk cId="3700917297" sldId="591"/>
            <ac:graphicFrameMk id="3" creationId="{82E95E77-5C3C-6FC4-C665-45FBCDC31AFD}"/>
          </ac:graphicFrameMkLst>
        </pc:graphicFrameChg>
        <pc:graphicFrameChg chg="add mod modGraphic">
          <ac:chgData name="Dezerae Carmona" userId="5ccbf70f-9232-49de-8b7f-e64d3e4321d0" providerId="ADAL" clId="{11163A38-4D5F-4457-8CBB-6AF648DA8C39}" dt="2024-07-26T02:00:31.234" v="1050" actId="1076"/>
          <ac:graphicFrameMkLst>
            <pc:docMk/>
            <pc:sldMk cId="3700917297" sldId="591"/>
            <ac:graphicFrameMk id="5" creationId="{A4F23D72-81E6-02D8-C035-42DC4F1FB75B}"/>
          </ac:graphicFrameMkLst>
        </pc:graphicFrameChg>
        <pc:picChg chg="del">
          <ac:chgData name="Dezerae Carmona" userId="5ccbf70f-9232-49de-8b7f-e64d3e4321d0" providerId="ADAL" clId="{11163A38-4D5F-4457-8CBB-6AF648DA8C39}" dt="2024-07-25T19:10:56.610" v="252" actId="478"/>
          <ac:picMkLst>
            <pc:docMk/>
            <pc:sldMk cId="3700917297" sldId="591"/>
            <ac:picMk id="5" creationId="{E8661D31-C70F-EA2B-D7FE-AD23BCBB1B6E}"/>
          </ac:picMkLst>
        </pc:picChg>
        <pc:picChg chg="add del mod">
          <ac:chgData name="Dezerae Carmona" userId="5ccbf70f-9232-49de-8b7f-e64d3e4321d0" providerId="ADAL" clId="{11163A38-4D5F-4457-8CBB-6AF648DA8C39}" dt="2024-07-25T19:11:47.975" v="259" actId="478"/>
          <ac:picMkLst>
            <pc:docMk/>
            <pc:sldMk cId="3700917297" sldId="591"/>
            <ac:picMk id="6" creationId="{CCE58AEF-D458-0C79-0881-2E5EFBD7C9FC}"/>
          </ac:picMkLst>
        </pc:picChg>
        <pc:picChg chg="add del">
          <ac:chgData name="Dezerae Carmona" userId="5ccbf70f-9232-49de-8b7f-e64d3e4321d0" providerId="ADAL" clId="{11163A38-4D5F-4457-8CBB-6AF648DA8C39}" dt="2024-07-25T19:15:49.036" v="267" actId="478"/>
          <ac:picMkLst>
            <pc:docMk/>
            <pc:sldMk cId="3700917297" sldId="591"/>
            <ac:picMk id="7" creationId="{5CD3AEFD-74A5-B6EA-4E73-F102E1AFA49A}"/>
          </ac:picMkLst>
        </pc:picChg>
        <pc:picChg chg="add del mod">
          <ac:chgData name="Dezerae Carmona" userId="5ccbf70f-9232-49de-8b7f-e64d3e4321d0" providerId="ADAL" clId="{11163A38-4D5F-4457-8CBB-6AF648DA8C39}" dt="2024-07-26T02:00:00.551" v="1046" actId="478"/>
          <ac:picMkLst>
            <pc:docMk/>
            <pc:sldMk cId="3700917297" sldId="591"/>
            <ac:picMk id="9" creationId="{BA0352AC-7F7B-4A24-B087-A0E4A0ED1A3D}"/>
          </ac:picMkLst>
        </pc:picChg>
        <pc:picChg chg="add del mod">
          <ac:chgData name="Dezerae Carmona" userId="5ccbf70f-9232-49de-8b7f-e64d3e4321d0" providerId="ADAL" clId="{11163A38-4D5F-4457-8CBB-6AF648DA8C39}" dt="2024-07-26T01:59:44.677" v="1042" actId="478"/>
          <ac:picMkLst>
            <pc:docMk/>
            <pc:sldMk cId="3700917297" sldId="591"/>
            <ac:picMk id="12" creationId="{98AB404A-FE00-78B2-2B96-290945355967}"/>
          </ac:picMkLst>
        </pc:picChg>
      </pc:sldChg>
      <pc:sldChg chg="modSp add mod ord">
        <pc:chgData name="Dezerae Carmona" userId="5ccbf70f-9232-49de-8b7f-e64d3e4321d0" providerId="ADAL" clId="{11163A38-4D5F-4457-8CBB-6AF648DA8C39}" dt="2024-07-29T02:10:46.011" v="1920" actId="14100"/>
        <pc:sldMkLst>
          <pc:docMk/>
          <pc:sldMk cId="3288327394" sldId="592"/>
        </pc:sldMkLst>
        <pc:spChg chg="mod">
          <ac:chgData name="Dezerae Carmona" userId="5ccbf70f-9232-49de-8b7f-e64d3e4321d0" providerId="ADAL" clId="{11163A38-4D5F-4457-8CBB-6AF648DA8C39}" dt="2024-07-29T02:10:46.011" v="1920" actId="14100"/>
          <ac:spMkLst>
            <pc:docMk/>
            <pc:sldMk cId="3288327394" sldId="592"/>
            <ac:spMk id="6" creationId="{CF25ED14-D5D1-FA12-B866-184B6130A2E6}"/>
          </ac:spMkLst>
        </pc:spChg>
      </pc:sldChg>
      <pc:sldChg chg="modSp mod ord">
        <pc:chgData name="Dezerae Carmona" userId="5ccbf70f-9232-49de-8b7f-e64d3e4321d0" providerId="ADAL" clId="{11163A38-4D5F-4457-8CBB-6AF648DA8C39}" dt="2024-07-26T01:36:36.834" v="901" actId="20577"/>
        <pc:sldMkLst>
          <pc:docMk/>
          <pc:sldMk cId="105340344" sldId="594"/>
        </pc:sldMkLst>
        <pc:spChg chg="mod">
          <ac:chgData name="Dezerae Carmona" userId="5ccbf70f-9232-49de-8b7f-e64d3e4321d0" providerId="ADAL" clId="{11163A38-4D5F-4457-8CBB-6AF648DA8C39}" dt="2024-07-26T01:36:36.834" v="901" actId="20577"/>
          <ac:spMkLst>
            <pc:docMk/>
            <pc:sldMk cId="105340344" sldId="594"/>
            <ac:spMk id="2" creationId="{CF0B8C5C-F0AD-2232-2156-FB749B3C41C7}"/>
          </ac:spMkLst>
        </pc:spChg>
      </pc:sldChg>
      <pc:sldChg chg="del">
        <pc:chgData name="Dezerae Carmona" userId="5ccbf70f-9232-49de-8b7f-e64d3e4321d0" providerId="ADAL" clId="{11163A38-4D5F-4457-8CBB-6AF648DA8C39}" dt="2024-07-26T01:36:25.968" v="900" actId="47"/>
        <pc:sldMkLst>
          <pc:docMk/>
          <pc:sldMk cId="2063973774" sldId="600"/>
        </pc:sldMkLst>
      </pc:sldChg>
      <pc:sldChg chg="modSp mod">
        <pc:chgData name="Dezerae Carmona" userId="5ccbf70f-9232-49de-8b7f-e64d3e4321d0" providerId="ADAL" clId="{11163A38-4D5F-4457-8CBB-6AF648DA8C39}" dt="2024-07-26T01:39:15.040" v="1010" actId="403"/>
        <pc:sldMkLst>
          <pc:docMk/>
          <pc:sldMk cId="2304323450" sldId="611"/>
        </pc:sldMkLst>
        <pc:spChg chg="mod">
          <ac:chgData name="Dezerae Carmona" userId="5ccbf70f-9232-49de-8b7f-e64d3e4321d0" providerId="ADAL" clId="{11163A38-4D5F-4457-8CBB-6AF648DA8C39}" dt="2024-07-26T01:39:15.040" v="1010" actId="403"/>
          <ac:spMkLst>
            <pc:docMk/>
            <pc:sldMk cId="2304323450" sldId="611"/>
            <ac:spMk id="4" creationId="{92607740-4B82-481F-B2C5-63CCC4B0F40A}"/>
          </ac:spMkLst>
        </pc:spChg>
      </pc:sldChg>
      <pc:sldChg chg="modSp mod">
        <pc:chgData name="Dezerae Carmona" userId="5ccbf70f-9232-49de-8b7f-e64d3e4321d0" providerId="ADAL" clId="{11163A38-4D5F-4457-8CBB-6AF648DA8C39}" dt="2024-07-26T01:38:51.485" v="1008" actId="1076"/>
        <pc:sldMkLst>
          <pc:docMk/>
          <pc:sldMk cId="2060254015" sldId="612"/>
        </pc:sldMkLst>
        <pc:spChg chg="mod">
          <ac:chgData name="Dezerae Carmona" userId="5ccbf70f-9232-49de-8b7f-e64d3e4321d0" providerId="ADAL" clId="{11163A38-4D5F-4457-8CBB-6AF648DA8C39}" dt="2024-07-26T01:38:51.485" v="1008" actId="1076"/>
          <ac:spMkLst>
            <pc:docMk/>
            <pc:sldMk cId="2060254015" sldId="612"/>
            <ac:spMk id="4" creationId="{2F5850CA-FB24-2E92-5058-701F12EB2A56}"/>
          </ac:spMkLst>
        </pc:spChg>
        <pc:spChg chg="mod">
          <ac:chgData name="Dezerae Carmona" userId="5ccbf70f-9232-49de-8b7f-e64d3e4321d0" providerId="ADAL" clId="{11163A38-4D5F-4457-8CBB-6AF648DA8C39}" dt="2024-07-26T01:37:25.661" v="906" actId="5793"/>
          <ac:spMkLst>
            <pc:docMk/>
            <pc:sldMk cId="2060254015" sldId="612"/>
            <ac:spMk id="5" creationId="{79946F0B-1AFB-22F4-B70F-883CE12C7EB3}"/>
          </ac:spMkLst>
        </pc:spChg>
      </pc:sldChg>
      <pc:sldChg chg="addSp delSp modSp add mod">
        <pc:chgData name="Dezerae Carmona" userId="5ccbf70f-9232-49de-8b7f-e64d3e4321d0" providerId="ADAL" clId="{11163A38-4D5F-4457-8CBB-6AF648DA8C39}" dt="2024-07-26T02:14:30.737" v="1103" actId="14100"/>
        <pc:sldMkLst>
          <pc:docMk/>
          <pc:sldMk cId="4186899725" sldId="613"/>
        </pc:sldMkLst>
        <pc:spChg chg="mod">
          <ac:chgData name="Dezerae Carmona" userId="5ccbf70f-9232-49de-8b7f-e64d3e4321d0" providerId="ADAL" clId="{11163A38-4D5F-4457-8CBB-6AF648DA8C39}" dt="2024-07-26T02:01:12.367" v="1073" actId="27636"/>
          <ac:spMkLst>
            <pc:docMk/>
            <pc:sldMk cId="4186899725" sldId="613"/>
            <ac:spMk id="2" creationId="{EB39B372-2E8D-760E-6F44-B3D471D52020}"/>
          </ac:spMkLst>
        </pc:spChg>
        <pc:spChg chg="mod">
          <ac:chgData name="Dezerae Carmona" userId="5ccbf70f-9232-49de-8b7f-e64d3e4321d0" providerId="ADAL" clId="{11163A38-4D5F-4457-8CBB-6AF648DA8C39}" dt="2024-07-26T02:14:09.933" v="1100" actId="14100"/>
          <ac:spMkLst>
            <pc:docMk/>
            <pc:sldMk cId="4186899725" sldId="613"/>
            <ac:spMk id="4" creationId="{409E11F2-050E-1E74-CC55-982A558632EA}"/>
          </ac:spMkLst>
        </pc:spChg>
        <pc:graphicFrameChg chg="del modGraphic">
          <ac:chgData name="Dezerae Carmona" userId="5ccbf70f-9232-49de-8b7f-e64d3e4321d0" providerId="ADAL" clId="{11163A38-4D5F-4457-8CBB-6AF648DA8C39}" dt="2024-07-26T02:09:48.966" v="1076" actId="478"/>
          <ac:graphicFrameMkLst>
            <pc:docMk/>
            <pc:sldMk cId="4186899725" sldId="613"/>
            <ac:graphicFrameMk id="3" creationId="{82E95E77-5C3C-6FC4-C665-45FBCDC31AFD}"/>
          </ac:graphicFrameMkLst>
        </pc:graphicFrameChg>
        <pc:graphicFrameChg chg="del">
          <ac:chgData name="Dezerae Carmona" userId="5ccbf70f-9232-49de-8b7f-e64d3e4321d0" providerId="ADAL" clId="{11163A38-4D5F-4457-8CBB-6AF648DA8C39}" dt="2024-07-26T02:11:51.688" v="1091" actId="478"/>
          <ac:graphicFrameMkLst>
            <pc:docMk/>
            <pc:sldMk cId="4186899725" sldId="613"/>
            <ac:graphicFrameMk id="5" creationId="{A4F23D72-81E6-02D8-C035-42DC4F1FB75B}"/>
          </ac:graphicFrameMkLst>
        </pc:graphicFrameChg>
        <pc:graphicFrameChg chg="add del mod modGraphic">
          <ac:chgData name="Dezerae Carmona" userId="5ccbf70f-9232-49de-8b7f-e64d3e4321d0" providerId="ADAL" clId="{11163A38-4D5F-4457-8CBB-6AF648DA8C39}" dt="2024-07-26T02:10:04.252" v="1080" actId="478"/>
          <ac:graphicFrameMkLst>
            <pc:docMk/>
            <pc:sldMk cId="4186899725" sldId="613"/>
            <ac:graphicFrameMk id="6" creationId="{A90A9A9E-3E96-E831-D078-470F6585E919}"/>
          </ac:graphicFrameMkLst>
        </pc:graphicFrameChg>
        <pc:graphicFrameChg chg="add mod modGraphic">
          <ac:chgData name="Dezerae Carmona" userId="5ccbf70f-9232-49de-8b7f-e64d3e4321d0" providerId="ADAL" clId="{11163A38-4D5F-4457-8CBB-6AF648DA8C39}" dt="2024-07-26T02:10:57.129" v="1083" actId="14734"/>
          <ac:graphicFrameMkLst>
            <pc:docMk/>
            <pc:sldMk cId="4186899725" sldId="613"/>
            <ac:graphicFrameMk id="7" creationId="{F42C01AF-8AFC-2024-492F-FE0BB3BAB059}"/>
          </ac:graphicFrameMkLst>
        </pc:graphicFrameChg>
        <pc:graphicFrameChg chg="add mod modGraphic">
          <ac:chgData name="Dezerae Carmona" userId="5ccbf70f-9232-49de-8b7f-e64d3e4321d0" providerId="ADAL" clId="{11163A38-4D5F-4457-8CBB-6AF648DA8C39}" dt="2024-07-26T02:14:03.465" v="1097" actId="1076"/>
          <ac:graphicFrameMkLst>
            <pc:docMk/>
            <pc:sldMk cId="4186899725" sldId="613"/>
            <ac:graphicFrameMk id="8" creationId="{629B5372-1ADD-A1DB-2A68-CA32A50B3E89}"/>
          </ac:graphicFrameMkLst>
        </pc:graphicFrameChg>
        <pc:graphicFrameChg chg="add mod modGraphic">
          <ac:chgData name="Dezerae Carmona" userId="5ccbf70f-9232-49de-8b7f-e64d3e4321d0" providerId="ADAL" clId="{11163A38-4D5F-4457-8CBB-6AF648DA8C39}" dt="2024-07-26T02:14:30.737" v="1103" actId="14100"/>
          <ac:graphicFrameMkLst>
            <pc:docMk/>
            <pc:sldMk cId="4186899725" sldId="613"/>
            <ac:graphicFrameMk id="9" creationId="{DF70F7B5-2BDC-31F1-C2E4-8B6B322DB112}"/>
          </ac:graphicFrameMkLst>
        </pc:graphicFrameChg>
      </pc:sldChg>
      <pc:sldChg chg="add del">
        <pc:chgData name="Dezerae Carmona" userId="5ccbf70f-9232-49de-8b7f-e64d3e4321d0" providerId="ADAL" clId="{11163A38-4D5F-4457-8CBB-6AF648DA8C39}" dt="2024-07-29T02:01:45.008" v="1105"/>
        <pc:sldMkLst>
          <pc:docMk/>
          <pc:sldMk cId="989302577" sldId="614"/>
        </pc:sldMkLst>
      </pc:sldChg>
      <pc:sldChg chg="modSp add mod ord">
        <pc:chgData name="Dezerae Carmona" userId="5ccbf70f-9232-49de-8b7f-e64d3e4321d0" providerId="ADAL" clId="{11163A38-4D5F-4457-8CBB-6AF648DA8C39}" dt="2024-07-29T02:08:28.546" v="1657" actId="20577"/>
        <pc:sldMkLst>
          <pc:docMk/>
          <pc:sldMk cId="3678118971" sldId="614"/>
        </pc:sldMkLst>
        <pc:spChg chg="mod">
          <ac:chgData name="Dezerae Carmona" userId="5ccbf70f-9232-49de-8b7f-e64d3e4321d0" providerId="ADAL" clId="{11163A38-4D5F-4457-8CBB-6AF648DA8C39}" dt="2024-07-29T02:05:22.335" v="1311" actId="6549"/>
          <ac:spMkLst>
            <pc:docMk/>
            <pc:sldMk cId="3678118971" sldId="614"/>
            <ac:spMk id="14" creationId="{B7F6FC36-838A-3E20-86EC-24F904D0B059}"/>
          </ac:spMkLst>
        </pc:spChg>
        <pc:spChg chg="mod">
          <ac:chgData name="Dezerae Carmona" userId="5ccbf70f-9232-49de-8b7f-e64d3e4321d0" providerId="ADAL" clId="{11163A38-4D5F-4457-8CBB-6AF648DA8C39}" dt="2024-07-29T02:08:28.546" v="1657" actId="20577"/>
          <ac:spMkLst>
            <pc:docMk/>
            <pc:sldMk cId="3678118971" sldId="614"/>
            <ac:spMk id="18" creationId="{7956D5CE-7A2A-2FF7-1821-7DB846129B95}"/>
          </ac:spMkLst>
        </pc:spChg>
      </pc:sldChg>
      <pc:sldMasterChg chg="del delSldLayout">
        <pc:chgData name="Dezerae Carmona" userId="5ccbf70f-9232-49de-8b7f-e64d3e4321d0" providerId="ADAL" clId="{11163A38-4D5F-4457-8CBB-6AF648DA8C39}" dt="2024-07-26T01:39:05.111" v="1009" actId="47"/>
        <pc:sldMasterMkLst>
          <pc:docMk/>
          <pc:sldMasterMk cId="85417408" sldId="2147483771"/>
        </pc:sldMasterMkLst>
        <pc:sldLayoutChg chg="del">
          <pc:chgData name="Dezerae Carmona" userId="5ccbf70f-9232-49de-8b7f-e64d3e4321d0" providerId="ADAL" clId="{11163A38-4D5F-4457-8CBB-6AF648DA8C39}" dt="2024-07-26T01:39:05.111" v="1009" actId="47"/>
          <pc:sldLayoutMkLst>
            <pc:docMk/>
            <pc:sldMasterMk cId="85417408" sldId="2147483771"/>
            <pc:sldLayoutMk cId="1588720999" sldId="2147483772"/>
          </pc:sldLayoutMkLst>
        </pc:sldLayoutChg>
        <pc:sldLayoutChg chg="del">
          <pc:chgData name="Dezerae Carmona" userId="5ccbf70f-9232-49de-8b7f-e64d3e4321d0" providerId="ADAL" clId="{11163A38-4D5F-4457-8CBB-6AF648DA8C39}" dt="2024-07-26T01:39:05.111" v="1009" actId="47"/>
          <pc:sldLayoutMkLst>
            <pc:docMk/>
            <pc:sldMasterMk cId="85417408" sldId="2147483771"/>
            <pc:sldLayoutMk cId="43302833" sldId="2147483773"/>
          </pc:sldLayoutMkLst>
        </pc:sldLayoutChg>
        <pc:sldLayoutChg chg="del">
          <pc:chgData name="Dezerae Carmona" userId="5ccbf70f-9232-49de-8b7f-e64d3e4321d0" providerId="ADAL" clId="{11163A38-4D5F-4457-8CBB-6AF648DA8C39}" dt="2024-07-26T01:39:05.111" v="1009" actId="47"/>
          <pc:sldLayoutMkLst>
            <pc:docMk/>
            <pc:sldMasterMk cId="85417408" sldId="2147483771"/>
            <pc:sldLayoutMk cId="232832692" sldId="2147483774"/>
          </pc:sldLayoutMkLst>
        </pc:sldLayoutChg>
        <pc:sldLayoutChg chg="del">
          <pc:chgData name="Dezerae Carmona" userId="5ccbf70f-9232-49de-8b7f-e64d3e4321d0" providerId="ADAL" clId="{11163A38-4D5F-4457-8CBB-6AF648DA8C39}" dt="2024-07-26T01:39:05.111" v="1009" actId="47"/>
          <pc:sldLayoutMkLst>
            <pc:docMk/>
            <pc:sldMasterMk cId="85417408" sldId="2147483771"/>
            <pc:sldLayoutMk cId="785081994" sldId="2147483775"/>
          </pc:sldLayoutMkLst>
        </pc:sldLayoutChg>
        <pc:sldLayoutChg chg="del">
          <pc:chgData name="Dezerae Carmona" userId="5ccbf70f-9232-49de-8b7f-e64d3e4321d0" providerId="ADAL" clId="{11163A38-4D5F-4457-8CBB-6AF648DA8C39}" dt="2024-07-26T01:39:05.111" v="1009" actId="47"/>
          <pc:sldLayoutMkLst>
            <pc:docMk/>
            <pc:sldMasterMk cId="85417408" sldId="2147483771"/>
            <pc:sldLayoutMk cId="67466949" sldId="2147483776"/>
          </pc:sldLayoutMkLst>
        </pc:sldLayoutChg>
        <pc:sldLayoutChg chg="del">
          <pc:chgData name="Dezerae Carmona" userId="5ccbf70f-9232-49de-8b7f-e64d3e4321d0" providerId="ADAL" clId="{11163A38-4D5F-4457-8CBB-6AF648DA8C39}" dt="2024-07-26T01:39:05.111" v="1009" actId="47"/>
          <pc:sldLayoutMkLst>
            <pc:docMk/>
            <pc:sldMasterMk cId="85417408" sldId="2147483771"/>
            <pc:sldLayoutMk cId="463003094" sldId="2147483777"/>
          </pc:sldLayoutMkLst>
        </pc:sldLayoutChg>
        <pc:sldLayoutChg chg="del">
          <pc:chgData name="Dezerae Carmona" userId="5ccbf70f-9232-49de-8b7f-e64d3e4321d0" providerId="ADAL" clId="{11163A38-4D5F-4457-8CBB-6AF648DA8C39}" dt="2024-07-26T01:39:05.111" v="1009" actId="47"/>
          <pc:sldLayoutMkLst>
            <pc:docMk/>
            <pc:sldMasterMk cId="85417408" sldId="2147483771"/>
            <pc:sldLayoutMk cId="2278460269" sldId="2147483778"/>
          </pc:sldLayoutMkLst>
        </pc:sldLayoutChg>
        <pc:sldLayoutChg chg="del">
          <pc:chgData name="Dezerae Carmona" userId="5ccbf70f-9232-49de-8b7f-e64d3e4321d0" providerId="ADAL" clId="{11163A38-4D5F-4457-8CBB-6AF648DA8C39}" dt="2024-07-26T01:39:05.111" v="1009" actId="47"/>
          <pc:sldLayoutMkLst>
            <pc:docMk/>
            <pc:sldMasterMk cId="85417408" sldId="2147483771"/>
            <pc:sldLayoutMk cId="552771584" sldId="2147483779"/>
          </pc:sldLayoutMkLst>
        </pc:sldLayoutChg>
        <pc:sldLayoutChg chg="del">
          <pc:chgData name="Dezerae Carmona" userId="5ccbf70f-9232-49de-8b7f-e64d3e4321d0" providerId="ADAL" clId="{11163A38-4D5F-4457-8CBB-6AF648DA8C39}" dt="2024-07-26T01:39:05.111" v="1009" actId="47"/>
          <pc:sldLayoutMkLst>
            <pc:docMk/>
            <pc:sldMasterMk cId="85417408" sldId="2147483771"/>
            <pc:sldLayoutMk cId="2551283033" sldId="2147483780"/>
          </pc:sldLayoutMkLst>
        </pc:sldLayoutChg>
        <pc:sldLayoutChg chg="del">
          <pc:chgData name="Dezerae Carmona" userId="5ccbf70f-9232-49de-8b7f-e64d3e4321d0" providerId="ADAL" clId="{11163A38-4D5F-4457-8CBB-6AF648DA8C39}" dt="2024-07-26T01:39:05.111" v="1009" actId="47"/>
          <pc:sldLayoutMkLst>
            <pc:docMk/>
            <pc:sldMasterMk cId="85417408" sldId="2147483771"/>
            <pc:sldLayoutMk cId="2659425444" sldId="2147483781"/>
          </pc:sldLayoutMkLst>
        </pc:sldLayoutChg>
        <pc:sldLayoutChg chg="del">
          <pc:chgData name="Dezerae Carmona" userId="5ccbf70f-9232-49de-8b7f-e64d3e4321d0" providerId="ADAL" clId="{11163A38-4D5F-4457-8CBB-6AF648DA8C39}" dt="2024-07-26T01:39:05.111" v="1009" actId="47"/>
          <pc:sldLayoutMkLst>
            <pc:docMk/>
            <pc:sldMasterMk cId="85417408" sldId="2147483771"/>
            <pc:sldLayoutMk cId="628338982" sldId="2147483782"/>
          </pc:sldLayoutMkLst>
        </pc:sldLayoutChg>
        <pc:sldLayoutChg chg="del">
          <pc:chgData name="Dezerae Carmona" userId="5ccbf70f-9232-49de-8b7f-e64d3e4321d0" providerId="ADAL" clId="{11163A38-4D5F-4457-8CBB-6AF648DA8C39}" dt="2024-07-25T18:56:53.758" v="23" actId="47"/>
          <pc:sldLayoutMkLst>
            <pc:docMk/>
            <pc:sldMasterMk cId="85417408" sldId="2147483771"/>
            <pc:sldLayoutMk cId="259807001" sldId="2147483783"/>
          </pc:sldLayoutMkLst>
        </pc:sldLayoutChg>
        <pc:sldLayoutChg chg="del">
          <pc:chgData name="Dezerae Carmona" userId="5ccbf70f-9232-49de-8b7f-e64d3e4321d0" providerId="ADAL" clId="{11163A38-4D5F-4457-8CBB-6AF648DA8C39}" dt="2024-07-25T18:57:09.721" v="25" actId="47"/>
          <pc:sldLayoutMkLst>
            <pc:docMk/>
            <pc:sldMasterMk cId="85417408" sldId="2147483771"/>
            <pc:sldLayoutMk cId="2940120345" sldId="2147483784"/>
          </pc:sldLayoutMkLst>
        </pc:sldLayoutChg>
        <pc:sldLayoutChg chg="del">
          <pc:chgData name="Dezerae Carmona" userId="5ccbf70f-9232-49de-8b7f-e64d3e4321d0" providerId="ADAL" clId="{11163A38-4D5F-4457-8CBB-6AF648DA8C39}" dt="2024-07-26T01:39:05.111" v="1009" actId="47"/>
          <pc:sldLayoutMkLst>
            <pc:docMk/>
            <pc:sldMasterMk cId="85417408" sldId="2147483771"/>
            <pc:sldLayoutMk cId="4093270208" sldId="2147483785"/>
          </pc:sldLayoutMkLst>
        </pc:sldLayoutChg>
      </pc:sldMasterChg>
    </pc:docChg>
  </pc:docChgLst>
  <pc:docChgLst>
    <pc:chgData name="Kathleen Flowers-Madrigal" userId="f10221a1-2f0c-4358-bb3c-1a5c22d07245" providerId="ADAL" clId="{F1C08FE8-5343-41F4-A45A-1C69FCBB522D}"/>
    <pc:docChg chg="undo custSel addSld delSld modSld sldOrd delMainMaster modShowInfo">
      <pc:chgData name="Kathleen Flowers-Madrigal" userId="f10221a1-2f0c-4358-bb3c-1a5c22d07245" providerId="ADAL" clId="{F1C08FE8-5343-41F4-A45A-1C69FCBB522D}" dt="2024-07-26T16:14:25.421" v="541" actId="14100"/>
      <pc:docMkLst>
        <pc:docMk/>
      </pc:docMkLst>
      <pc:sldChg chg="del">
        <pc:chgData name="Kathleen Flowers-Madrigal" userId="f10221a1-2f0c-4358-bb3c-1a5c22d07245" providerId="ADAL" clId="{F1C08FE8-5343-41F4-A45A-1C69FCBB522D}" dt="2024-07-25T19:41:48.239" v="309" actId="2696"/>
        <pc:sldMkLst>
          <pc:docMk/>
          <pc:sldMk cId="3319208701" sldId="274"/>
        </pc:sldMkLst>
      </pc:sldChg>
      <pc:sldChg chg="del">
        <pc:chgData name="Kathleen Flowers-Madrigal" userId="f10221a1-2f0c-4358-bb3c-1a5c22d07245" providerId="ADAL" clId="{F1C08FE8-5343-41F4-A45A-1C69FCBB522D}" dt="2024-07-25T19:42:23.156" v="315" actId="2696"/>
        <pc:sldMkLst>
          <pc:docMk/>
          <pc:sldMk cId="4073245931" sldId="277"/>
        </pc:sldMkLst>
      </pc:sldChg>
      <pc:sldChg chg="del">
        <pc:chgData name="Kathleen Flowers-Madrigal" userId="f10221a1-2f0c-4358-bb3c-1a5c22d07245" providerId="ADAL" clId="{F1C08FE8-5343-41F4-A45A-1C69FCBB522D}" dt="2024-07-25T19:43:55.012" v="337" actId="2696"/>
        <pc:sldMkLst>
          <pc:docMk/>
          <pc:sldMk cId="4205763230" sldId="297"/>
        </pc:sldMkLst>
      </pc:sldChg>
      <pc:sldChg chg="del">
        <pc:chgData name="Kathleen Flowers-Madrigal" userId="f10221a1-2f0c-4358-bb3c-1a5c22d07245" providerId="ADAL" clId="{F1C08FE8-5343-41F4-A45A-1C69FCBB522D}" dt="2024-07-25T19:43:20.202" v="321" actId="2696"/>
        <pc:sldMkLst>
          <pc:docMk/>
          <pc:sldMk cId="2074621948" sldId="305"/>
        </pc:sldMkLst>
      </pc:sldChg>
      <pc:sldChg chg="modSp mod">
        <pc:chgData name="Kathleen Flowers-Madrigal" userId="f10221a1-2f0c-4358-bb3c-1a5c22d07245" providerId="ADAL" clId="{F1C08FE8-5343-41F4-A45A-1C69FCBB522D}" dt="2024-07-25T20:47:12.298" v="531" actId="207"/>
        <pc:sldMkLst>
          <pc:docMk/>
          <pc:sldMk cId="2556406269" sldId="314"/>
        </pc:sldMkLst>
        <pc:spChg chg="mod">
          <ac:chgData name="Kathleen Flowers-Madrigal" userId="f10221a1-2f0c-4358-bb3c-1a5c22d07245" providerId="ADAL" clId="{F1C08FE8-5343-41F4-A45A-1C69FCBB522D}" dt="2024-07-25T20:47:12.298" v="531" actId="207"/>
          <ac:spMkLst>
            <pc:docMk/>
            <pc:sldMk cId="2556406269" sldId="314"/>
            <ac:spMk id="18" creationId="{7956D5CE-7A2A-2FF7-1821-7DB846129B95}"/>
          </ac:spMkLst>
        </pc:spChg>
      </pc:sldChg>
      <pc:sldChg chg="del">
        <pc:chgData name="Kathleen Flowers-Madrigal" userId="f10221a1-2f0c-4358-bb3c-1a5c22d07245" providerId="ADAL" clId="{F1C08FE8-5343-41F4-A45A-1C69FCBB522D}" dt="2024-07-25T19:38:21.347" v="301" actId="2696"/>
        <pc:sldMkLst>
          <pc:docMk/>
          <pc:sldMk cId="2396211538" sldId="324"/>
        </pc:sldMkLst>
      </pc:sldChg>
      <pc:sldChg chg="delSp modSp del mod">
        <pc:chgData name="Kathleen Flowers-Madrigal" userId="f10221a1-2f0c-4358-bb3c-1a5c22d07245" providerId="ADAL" clId="{F1C08FE8-5343-41F4-A45A-1C69FCBB522D}" dt="2024-07-25T19:27:32.932" v="272" actId="2696"/>
        <pc:sldMkLst>
          <pc:docMk/>
          <pc:sldMk cId="1439510337" sldId="334"/>
        </pc:sldMkLst>
        <pc:spChg chg="mod">
          <ac:chgData name="Kathleen Flowers-Madrigal" userId="f10221a1-2f0c-4358-bb3c-1a5c22d07245" providerId="ADAL" clId="{F1C08FE8-5343-41F4-A45A-1C69FCBB522D}" dt="2024-07-25T18:20:57.014" v="36" actId="207"/>
          <ac:spMkLst>
            <pc:docMk/>
            <pc:sldMk cId="1439510337" sldId="334"/>
            <ac:spMk id="6" creationId="{4F615A0B-A59F-2F05-05C1-8E1722A60771}"/>
          </ac:spMkLst>
        </pc:spChg>
        <pc:spChg chg="mod">
          <ac:chgData name="Kathleen Flowers-Madrigal" userId="f10221a1-2f0c-4358-bb3c-1a5c22d07245" providerId="ADAL" clId="{F1C08FE8-5343-41F4-A45A-1C69FCBB522D}" dt="2024-07-25T18:22:42.049" v="114" actId="20577"/>
          <ac:spMkLst>
            <pc:docMk/>
            <pc:sldMk cId="1439510337" sldId="334"/>
            <ac:spMk id="16" creationId="{8940B7FD-38C0-4DBE-ACEC-437991964077}"/>
          </ac:spMkLst>
        </pc:spChg>
        <pc:picChg chg="mod">
          <ac:chgData name="Kathleen Flowers-Madrigal" userId="f10221a1-2f0c-4358-bb3c-1a5c22d07245" providerId="ADAL" clId="{F1C08FE8-5343-41F4-A45A-1C69FCBB522D}" dt="2024-07-25T18:22:38.459" v="112" actId="1076"/>
          <ac:picMkLst>
            <pc:docMk/>
            <pc:sldMk cId="1439510337" sldId="334"/>
            <ac:picMk id="10" creationId="{27312E57-3C82-452B-858D-24BBC9D26892}"/>
          </ac:picMkLst>
        </pc:picChg>
        <pc:picChg chg="del">
          <ac:chgData name="Kathleen Flowers-Madrigal" userId="f10221a1-2f0c-4358-bb3c-1a5c22d07245" providerId="ADAL" clId="{F1C08FE8-5343-41F4-A45A-1C69FCBB522D}" dt="2024-07-25T18:22:27.936" v="107" actId="478"/>
          <ac:picMkLst>
            <pc:docMk/>
            <pc:sldMk cId="1439510337" sldId="334"/>
            <ac:picMk id="12" creationId="{A977C352-B7E3-4CB2-B466-5E755552B2D5}"/>
          </ac:picMkLst>
        </pc:picChg>
      </pc:sldChg>
      <pc:sldChg chg="del">
        <pc:chgData name="Kathleen Flowers-Madrigal" userId="f10221a1-2f0c-4358-bb3c-1a5c22d07245" providerId="ADAL" clId="{F1C08FE8-5343-41F4-A45A-1C69FCBB522D}" dt="2024-07-25T19:43:16.471" v="320" actId="2696"/>
        <pc:sldMkLst>
          <pc:docMk/>
          <pc:sldMk cId="2212794713" sldId="336"/>
        </pc:sldMkLst>
      </pc:sldChg>
      <pc:sldChg chg="del">
        <pc:chgData name="Kathleen Flowers-Madrigal" userId="f10221a1-2f0c-4358-bb3c-1a5c22d07245" providerId="ADAL" clId="{F1C08FE8-5343-41F4-A45A-1C69FCBB522D}" dt="2024-07-25T19:42:06.225" v="313" actId="2696"/>
        <pc:sldMkLst>
          <pc:docMk/>
          <pc:sldMk cId="2985644967" sldId="532"/>
        </pc:sldMkLst>
      </pc:sldChg>
      <pc:sldChg chg="modSp add del mod">
        <pc:chgData name="Kathleen Flowers-Madrigal" userId="f10221a1-2f0c-4358-bb3c-1a5c22d07245" providerId="ADAL" clId="{F1C08FE8-5343-41F4-A45A-1C69FCBB522D}" dt="2024-07-25T20:44:27.250" v="507" actId="207"/>
        <pc:sldMkLst>
          <pc:docMk/>
          <pc:sldMk cId="3656765338" sldId="545"/>
        </pc:sldMkLst>
        <pc:spChg chg="mod">
          <ac:chgData name="Kathleen Flowers-Madrigal" userId="f10221a1-2f0c-4358-bb3c-1a5c22d07245" providerId="ADAL" clId="{F1C08FE8-5343-41F4-A45A-1C69FCBB522D}" dt="2024-07-25T20:44:27.250" v="507" actId="207"/>
          <ac:spMkLst>
            <pc:docMk/>
            <pc:sldMk cId="3656765338" sldId="545"/>
            <ac:spMk id="3" creationId="{81CB66EB-1180-19BA-F9ED-9FBA1C2855A5}"/>
          </ac:spMkLst>
        </pc:spChg>
        <pc:spChg chg="mod">
          <ac:chgData name="Kathleen Flowers-Madrigal" userId="f10221a1-2f0c-4358-bb3c-1a5c22d07245" providerId="ADAL" clId="{F1C08FE8-5343-41F4-A45A-1C69FCBB522D}" dt="2024-07-25T20:44:21.755" v="506" actId="207"/>
          <ac:spMkLst>
            <pc:docMk/>
            <pc:sldMk cId="3656765338" sldId="545"/>
            <ac:spMk id="10" creationId="{9929786E-D583-827B-728F-74E0429D6C6C}"/>
          </ac:spMkLst>
        </pc:spChg>
      </pc:sldChg>
      <pc:sldChg chg="del">
        <pc:chgData name="Kathleen Flowers-Madrigal" userId="f10221a1-2f0c-4358-bb3c-1a5c22d07245" providerId="ADAL" clId="{F1C08FE8-5343-41F4-A45A-1C69FCBB522D}" dt="2024-07-25T19:25:27.576" v="258" actId="2696"/>
        <pc:sldMkLst>
          <pc:docMk/>
          <pc:sldMk cId="1039796000" sldId="546"/>
        </pc:sldMkLst>
      </pc:sldChg>
      <pc:sldChg chg="del">
        <pc:chgData name="Kathleen Flowers-Madrigal" userId="f10221a1-2f0c-4358-bb3c-1a5c22d07245" providerId="ADAL" clId="{F1C08FE8-5343-41F4-A45A-1C69FCBB522D}" dt="2024-07-25T19:38:04.305" v="297" actId="2696"/>
        <pc:sldMkLst>
          <pc:docMk/>
          <pc:sldMk cId="716233072" sldId="547"/>
        </pc:sldMkLst>
      </pc:sldChg>
      <pc:sldChg chg="modSp add del mod">
        <pc:chgData name="Kathleen Flowers-Madrigal" userId="f10221a1-2f0c-4358-bb3c-1a5c22d07245" providerId="ADAL" clId="{F1C08FE8-5343-41F4-A45A-1C69FCBB522D}" dt="2024-07-25T20:44:13.893" v="505" actId="207"/>
        <pc:sldMkLst>
          <pc:docMk/>
          <pc:sldMk cId="935612798" sldId="548"/>
        </pc:sldMkLst>
        <pc:spChg chg="mod">
          <ac:chgData name="Kathleen Flowers-Madrigal" userId="f10221a1-2f0c-4358-bb3c-1a5c22d07245" providerId="ADAL" clId="{F1C08FE8-5343-41F4-A45A-1C69FCBB522D}" dt="2024-07-25T20:44:13.893" v="505" actId="207"/>
          <ac:spMkLst>
            <pc:docMk/>
            <pc:sldMk cId="935612798" sldId="548"/>
            <ac:spMk id="3" creationId="{011A872B-DC99-9E67-408A-F8FC0664D15D}"/>
          </ac:spMkLst>
        </pc:spChg>
      </pc:sldChg>
      <pc:sldChg chg="del ord">
        <pc:chgData name="Kathleen Flowers-Madrigal" userId="f10221a1-2f0c-4358-bb3c-1a5c22d07245" providerId="ADAL" clId="{F1C08FE8-5343-41F4-A45A-1C69FCBB522D}" dt="2024-07-25T19:25:15.929" v="256" actId="2696"/>
        <pc:sldMkLst>
          <pc:docMk/>
          <pc:sldMk cId="3191930850" sldId="550"/>
        </pc:sldMkLst>
      </pc:sldChg>
      <pc:sldChg chg="del ord">
        <pc:chgData name="Kathleen Flowers-Madrigal" userId="f10221a1-2f0c-4358-bb3c-1a5c22d07245" providerId="ADAL" clId="{F1C08FE8-5343-41F4-A45A-1C69FCBB522D}" dt="2024-07-25T19:23:03.337" v="123" actId="2696"/>
        <pc:sldMkLst>
          <pc:docMk/>
          <pc:sldMk cId="397477289" sldId="567"/>
        </pc:sldMkLst>
      </pc:sldChg>
      <pc:sldChg chg="modSp add del mod">
        <pc:chgData name="Kathleen Flowers-Madrigal" userId="f10221a1-2f0c-4358-bb3c-1a5c22d07245" providerId="ADAL" clId="{F1C08FE8-5343-41F4-A45A-1C69FCBB522D}" dt="2024-07-25T20:42:53.374" v="491" actId="207"/>
        <pc:sldMkLst>
          <pc:docMk/>
          <pc:sldMk cId="3327835048" sldId="572"/>
        </pc:sldMkLst>
        <pc:spChg chg="mod">
          <ac:chgData name="Kathleen Flowers-Madrigal" userId="f10221a1-2f0c-4358-bb3c-1a5c22d07245" providerId="ADAL" clId="{F1C08FE8-5343-41F4-A45A-1C69FCBB522D}" dt="2024-07-25T19:48:17.225" v="347"/>
          <ac:spMkLst>
            <pc:docMk/>
            <pc:sldMk cId="3327835048" sldId="572"/>
            <ac:spMk id="2" creationId="{B1F66B85-B9F8-4836-96AC-5443C1AD210F}"/>
          </ac:spMkLst>
        </pc:spChg>
        <pc:spChg chg="mod">
          <ac:chgData name="Kathleen Flowers-Madrigal" userId="f10221a1-2f0c-4358-bb3c-1a5c22d07245" providerId="ADAL" clId="{F1C08FE8-5343-41F4-A45A-1C69FCBB522D}" dt="2024-07-25T20:42:53.374" v="491" actId="207"/>
          <ac:spMkLst>
            <pc:docMk/>
            <pc:sldMk cId="3327835048" sldId="572"/>
            <ac:spMk id="3" creationId="{7D3CFE06-3F4E-7240-536F-663CC5C2E0CC}"/>
          </ac:spMkLst>
        </pc:spChg>
      </pc:sldChg>
      <pc:sldChg chg="addSp delSp modSp del mod ord">
        <pc:chgData name="Kathleen Flowers-Madrigal" userId="f10221a1-2f0c-4358-bb3c-1a5c22d07245" providerId="ADAL" clId="{F1C08FE8-5343-41F4-A45A-1C69FCBB522D}" dt="2024-07-25T19:37:53.873" v="295" actId="2696"/>
        <pc:sldMkLst>
          <pc:docMk/>
          <pc:sldMk cId="821566740" sldId="574"/>
        </pc:sldMkLst>
        <pc:picChg chg="add mod">
          <ac:chgData name="Kathleen Flowers-Madrigal" userId="f10221a1-2f0c-4358-bb3c-1a5c22d07245" providerId="ADAL" clId="{F1C08FE8-5343-41F4-A45A-1C69FCBB522D}" dt="2024-07-25T19:29:23.937" v="279" actId="1076"/>
          <ac:picMkLst>
            <pc:docMk/>
            <pc:sldMk cId="821566740" sldId="574"/>
            <ac:picMk id="2" creationId="{62FDA401-ED1F-E765-F7F7-6FCD36E77987}"/>
          </ac:picMkLst>
        </pc:picChg>
        <pc:picChg chg="mod">
          <ac:chgData name="Kathleen Flowers-Madrigal" userId="f10221a1-2f0c-4358-bb3c-1a5c22d07245" providerId="ADAL" clId="{F1C08FE8-5343-41F4-A45A-1C69FCBB522D}" dt="2024-07-25T19:29:28.058" v="293" actId="1036"/>
          <ac:picMkLst>
            <pc:docMk/>
            <pc:sldMk cId="821566740" sldId="574"/>
            <ac:picMk id="10" creationId="{E57DE6FA-4C79-6DBA-3D1F-BB4B4EE81DC2}"/>
          </ac:picMkLst>
        </pc:picChg>
        <pc:picChg chg="del">
          <ac:chgData name="Kathleen Flowers-Madrigal" userId="f10221a1-2f0c-4358-bb3c-1a5c22d07245" providerId="ADAL" clId="{F1C08FE8-5343-41F4-A45A-1C69FCBB522D}" dt="2024-07-25T19:29:08.505" v="273" actId="478"/>
          <ac:picMkLst>
            <pc:docMk/>
            <pc:sldMk cId="821566740" sldId="574"/>
            <ac:picMk id="11" creationId="{4A600C52-E195-7E7A-6887-1527576AFCC7}"/>
          </ac:picMkLst>
        </pc:picChg>
      </pc:sldChg>
      <pc:sldChg chg="del">
        <pc:chgData name="Kathleen Flowers-Madrigal" userId="f10221a1-2f0c-4358-bb3c-1a5c22d07245" providerId="ADAL" clId="{F1C08FE8-5343-41F4-A45A-1C69FCBB522D}" dt="2024-07-25T19:55:04.159" v="387" actId="2696"/>
        <pc:sldMkLst>
          <pc:docMk/>
          <pc:sldMk cId="3108898796" sldId="575"/>
        </pc:sldMkLst>
      </pc:sldChg>
      <pc:sldChg chg="del">
        <pc:chgData name="Kathleen Flowers-Madrigal" userId="f10221a1-2f0c-4358-bb3c-1a5c22d07245" providerId="ADAL" clId="{F1C08FE8-5343-41F4-A45A-1C69FCBB522D}" dt="2024-07-25T19:25:41.753" v="260" actId="2696"/>
        <pc:sldMkLst>
          <pc:docMk/>
          <pc:sldMk cId="4227916214" sldId="576"/>
        </pc:sldMkLst>
      </pc:sldChg>
      <pc:sldChg chg="del">
        <pc:chgData name="Kathleen Flowers-Madrigal" userId="f10221a1-2f0c-4358-bb3c-1a5c22d07245" providerId="ADAL" clId="{F1C08FE8-5343-41F4-A45A-1C69FCBB522D}" dt="2024-07-25T19:27:23.046" v="271" actId="2696"/>
        <pc:sldMkLst>
          <pc:docMk/>
          <pc:sldMk cId="1082006068" sldId="577"/>
        </pc:sldMkLst>
      </pc:sldChg>
      <pc:sldChg chg="modSp add del mod modClrScheme chgLayout">
        <pc:chgData name="Kathleen Flowers-Madrigal" userId="f10221a1-2f0c-4358-bb3c-1a5c22d07245" providerId="ADAL" clId="{F1C08FE8-5343-41F4-A45A-1C69FCBB522D}" dt="2024-07-25T19:38:40.855" v="303" actId="2696"/>
        <pc:sldMkLst>
          <pc:docMk/>
          <pc:sldMk cId="912660388" sldId="578"/>
        </pc:sldMkLst>
        <pc:spChg chg="mod ord">
          <ac:chgData name="Kathleen Flowers-Madrigal" userId="f10221a1-2f0c-4358-bb3c-1a5c22d07245" providerId="ADAL" clId="{F1C08FE8-5343-41F4-A45A-1C69FCBB522D}" dt="2024-07-25T18:18:40.849" v="8" actId="700"/>
          <ac:spMkLst>
            <pc:docMk/>
            <pc:sldMk cId="912660388" sldId="578"/>
            <ac:spMk id="2" creationId="{AF6CF55C-9B5C-E664-A69E-8D94DA71E23D}"/>
          </ac:spMkLst>
        </pc:spChg>
        <pc:spChg chg="mod ord">
          <ac:chgData name="Kathleen Flowers-Madrigal" userId="f10221a1-2f0c-4358-bb3c-1a5c22d07245" providerId="ADAL" clId="{F1C08FE8-5343-41F4-A45A-1C69FCBB522D}" dt="2024-07-25T18:22:00.998" v="76" actId="1035"/>
          <ac:spMkLst>
            <pc:docMk/>
            <pc:sldMk cId="912660388" sldId="578"/>
            <ac:spMk id="3" creationId="{81CB66EB-1180-19BA-F9ED-9FBA1C2855A5}"/>
          </ac:spMkLst>
        </pc:spChg>
        <pc:spChg chg="mod">
          <ac:chgData name="Kathleen Flowers-Madrigal" userId="f10221a1-2f0c-4358-bb3c-1a5c22d07245" providerId="ADAL" clId="{F1C08FE8-5343-41F4-A45A-1C69FCBB522D}" dt="2024-07-25T18:21:25.920" v="67" actId="113"/>
          <ac:spMkLst>
            <pc:docMk/>
            <pc:sldMk cId="912660388" sldId="578"/>
            <ac:spMk id="10" creationId="{9929786E-D583-827B-728F-74E0429D6C6C}"/>
          </ac:spMkLst>
        </pc:spChg>
        <pc:picChg chg="mod">
          <ac:chgData name="Kathleen Flowers-Madrigal" userId="f10221a1-2f0c-4358-bb3c-1a5c22d07245" providerId="ADAL" clId="{F1C08FE8-5343-41F4-A45A-1C69FCBB522D}" dt="2024-07-25T18:22:10.756" v="86" actId="1035"/>
          <ac:picMkLst>
            <pc:docMk/>
            <pc:sldMk cId="912660388" sldId="578"/>
            <ac:picMk id="6" creationId="{892A19AA-8551-4EAC-70AF-70CB3F1C98FA}"/>
          </ac:picMkLst>
        </pc:picChg>
        <pc:picChg chg="mod">
          <ac:chgData name="Kathleen Flowers-Madrigal" userId="f10221a1-2f0c-4358-bb3c-1a5c22d07245" providerId="ADAL" clId="{F1C08FE8-5343-41F4-A45A-1C69FCBB522D}" dt="2024-07-25T18:22:17.654" v="105" actId="1037"/>
          <ac:picMkLst>
            <pc:docMk/>
            <pc:sldMk cId="912660388" sldId="578"/>
            <ac:picMk id="9" creationId="{791CB267-EBC6-F033-4D2E-122FC0BE75F6}"/>
          </ac:picMkLst>
        </pc:picChg>
      </pc:sldChg>
      <pc:sldChg chg="modSp add del mod">
        <pc:chgData name="Kathleen Flowers-Madrigal" userId="f10221a1-2f0c-4358-bb3c-1a5c22d07245" providerId="ADAL" clId="{F1C08FE8-5343-41F4-A45A-1C69FCBB522D}" dt="2024-07-25T19:38:54.723" v="305" actId="2696"/>
        <pc:sldMkLst>
          <pc:docMk/>
          <pc:sldMk cId="729890569" sldId="579"/>
        </pc:sldMkLst>
        <pc:spChg chg="mod">
          <ac:chgData name="Kathleen Flowers-Madrigal" userId="f10221a1-2f0c-4358-bb3c-1a5c22d07245" providerId="ADAL" clId="{F1C08FE8-5343-41F4-A45A-1C69FCBB522D}" dt="2024-07-25T18:20:15.118" v="30" actId="27636"/>
          <ac:spMkLst>
            <pc:docMk/>
            <pc:sldMk cId="729890569" sldId="579"/>
            <ac:spMk id="2" creationId="{6B113371-11C8-C7D1-4B52-AE912CEF7A02}"/>
          </ac:spMkLst>
        </pc:spChg>
        <pc:picChg chg="mod">
          <ac:chgData name="Kathleen Flowers-Madrigal" userId="f10221a1-2f0c-4358-bb3c-1a5c22d07245" providerId="ADAL" clId="{F1C08FE8-5343-41F4-A45A-1C69FCBB522D}" dt="2024-07-25T18:20:17.274" v="31" actId="1076"/>
          <ac:picMkLst>
            <pc:docMk/>
            <pc:sldMk cId="729890569" sldId="579"/>
            <ac:picMk id="8" creationId="{ACE772E7-CEE4-CDBA-9D34-6E27807CF699}"/>
          </ac:picMkLst>
        </pc:picChg>
      </pc:sldChg>
      <pc:sldChg chg="new del">
        <pc:chgData name="Kathleen Flowers-Madrigal" userId="f10221a1-2f0c-4358-bb3c-1a5c22d07245" providerId="ADAL" clId="{F1C08FE8-5343-41F4-A45A-1C69FCBB522D}" dt="2024-07-25T18:23:25.173" v="116" actId="680"/>
        <pc:sldMkLst>
          <pc:docMk/>
          <pc:sldMk cId="985623538" sldId="580"/>
        </pc:sldMkLst>
      </pc:sldChg>
      <pc:sldChg chg="addSp modSp add del mod modClrScheme chgLayout">
        <pc:chgData name="Kathleen Flowers-Madrigal" userId="f10221a1-2f0c-4358-bb3c-1a5c22d07245" providerId="ADAL" clId="{F1C08FE8-5343-41F4-A45A-1C69FCBB522D}" dt="2024-07-25T20:56:14.410" v="534" actId="207"/>
        <pc:sldMkLst>
          <pc:docMk/>
          <pc:sldMk cId="4195632724" sldId="584"/>
        </pc:sldMkLst>
        <pc:spChg chg="mod ord">
          <ac:chgData name="Kathleen Flowers-Madrigal" userId="f10221a1-2f0c-4358-bb3c-1a5c22d07245" providerId="ADAL" clId="{F1C08FE8-5343-41F4-A45A-1C69FCBB522D}" dt="2024-07-25T20:56:14.410" v="534" actId="207"/>
          <ac:spMkLst>
            <pc:docMk/>
            <pc:sldMk cId="4195632724" sldId="584"/>
            <ac:spMk id="5" creationId="{3CB8720B-57D7-5CE5-F03E-0EEDB67D7194}"/>
          </ac:spMkLst>
        </pc:spChg>
        <pc:spChg chg="mod ord">
          <ac:chgData name="Kathleen Flowers-Madrigal" userId="f10221a1-2f0c-4358-bb3c-1a5c22d07245" providerId="ADAL" clId="{F1C08FE8-5343-41F4-A45A-1C69FCBB522D}" dt="2024-07-25T20:43:46.262" v="500" actId="207"/>
          <ac:spMkLst>
            <pc:docMk/>
            <pc:sldMk cId="4195632724" sldId="584"/>
            <ac:spMk id="6" creationId="{CA77CE6F-0D87-59D8-62E1-4D9A8BFC3024}"/>
          </ac:spMkLst>
        </pc:spChg>
        <pc:picChg chg="add mod">
          <ac:chgData name="Kathleen Flowers-Madrigal" userId="f10221a1-2f0c-4358-bb3c-1a5c22d07245" providerId="ADAL" clId="{F1C08FE8-5343-41F4-A45A-1C69FCBB522D}" dt="2024-07-25T19:54:16.285" v="384" actId="1076"/>
          <ac:picMkLst>
            <pc:docMk/>
            <pc:sldMk cId="4195632724" sldId="584"/>
            <ac:picMk id="2" creationId="{68E584AF-36AF-30AA-FE20-95F49451D8ED}"/>
          </ac:picMkLst>
        </pc:picChg>
        <pc:picChg chg="add mod">
          <ac:chgData name="Kathleen Flowers-Madrigal" userId="f10221a1-2f0c-4358-bb3c-1a5c22d07245" providerId="ADAL" clId="{F1C08FE8-5343-41F4-A45A-1C69FCBB522D}" dt="2024-07-25T19:54:27.820" v="386" actId="1076"/>
          <ac:picMkLst>
            <pc:docMk/>
            <pc:sldMk cId="4195632724" sldId="584"/>
            <ac:picMk id="3" creationId="{3629EC72-72E1-BB34-7565-FD26090936A3}"/>
          </ac:picMkLst>
        </pc:picChg>
      </pc:sldChg>
      <pc:sldChg chg="modSp mod">
        <pc:chgData name="Kathleen Flowers-Madrigal" userId="f10221a1-2f0c-4358-bb3c-1a5c22d07245" providerId="ADAL" clId="{F1C08FE8-5343-41F4-A45A-1C69FCBB522D}" dt="2024-07-25T20:47:28.415" v="533" actId="207"/>
        <pc:sldMkLst>
          <pc:docMk/>
          <pc:sldMk cId="0" sldId="587"/>
        </pc:sldMkLst>
        <pc:spChg chg="mod">
          <ac:chgData name="Kathleen Flowers-Madrigal" userId="f10221a1-2f0c-4358-bb3c-1a5c22d07245" providerId="ADAL" clId="{F1C08FE8-5343-41F4-A45A-1C69FCBB522D}" dt="2024-07-25T20:47:28.415" v="533" actId="207"/>
          <ac:spMkLst>
            <pc:docMk/>
            <pc:sldMk cId="0" sldId="587"/>
            <ac:spMk id="193" creationId="{00000000-0000-0000-0000-000000000000}"/>
          </ac:spMkLst>
        </pc:spChg>
      </pc:sldChg>
      <pc:sldChg chg="modSp mod">
        <pc:chgData name="Kathleen Flowers-Madrigal" userId="f10221a1-2f0c-4358-bb3c-1a5c22d07245" providerId="ADAL" clId="{F1C08FE8-5343-41F4-A45A-1C69FCBB522D}" dt="2024-07-25T20:47:19.609" v="532" actId="207"/>
        <pc:sldMkLst>
          <pc:docMk/>
          <pc:sldMk cId="4072535069" sldId="588"/>
        </pc:sldMkLst>
        <pc:spChg chg="mod">
          <ac:chgData name="Kathleen Flowers-Madrigal" userId="f10221a1-2f0c-4358-bb3c-1a5c22d07245" providerId="ADAL" clId="{F1C08FE8-5343-41F4-A45A-1C69FCBB522D}" dt="2024-07-25T20:47:19.609" v="532" actId="207"/>
          <ac:spMkLst>
            <pc:docMk/>
            <pc:sldMk cId="4072535069" sldId="588"/>
            <ac:spMk id="3" creationId="{7FB8AFCE-8BF1-4F32-91D2-CC42D1831B0D}"/>
          </ac:spMkLst>
        </pc:spChg>
      </pc:sldChg>
      <pc:sldChg chg="modSp mod">
        <pc:chgData name="Kathleen Flowers-Madrigal" userId="f10221a1-2f0c-4358-bb3c-1a5c22d07245" providerId="ADAL" clId="{F1C08FE8-5343-41F4-A45A-1C69FCBB522D}" dt="2024-07-25T20:47:06.696" v="530" actId="207"/>
        <pc:sldMkLst>
          <pc:docMk/>
          <pc:sldMk cId="522000077" sldId="590"/>
        </pc:sldMkLst>
        <pc:spChg chg="mod">
          <ac:chgData name="Kathleen Flowers-Madrigal" userId="f10221a1-2f0c-4358-bb3c-1a5c22d07245" providerId="ADAL" clId="{F1C08FE8-5343-41F4-A45A-1C69FCBB522D}" dt="2024-07-25T20:47:06.696" v="530" actId="207"/>
          <ac:spMkLst>
            <pc:docMk/>
            <pc:sldMk cId="522000077" sldId="590"/>
            <ac:spMk id="4" creationId="{409E11F2-050E-1E74-CC55-982A558632EA}"/>
          </ac:spMkLst>
        </pc:spChg>
      </pc:sldChg>
      <pc:sldChg chg="modSp mod">
        <pc:chgData name="Kathleen Flowers-Madrigal" userId="f10221a1-2f0c-4358-bb3c-1a5c22d07245" providerId="ADAL" clId="{F1C08FE8-5343-41F4-A45A-1C69FCBB522D}" dt="2024-07-25T20:47:00.997" v="529" actId="207"/>
        <pc:sldMkLst>
          <pc:docMk/>
          <pc:sldMk cId="3700917297" sldId="591"/>
        </pc:sldMkLst>
        <pc:spChg chg="mod">
          <ac:chgData name="Kathleen Flowers-Madrigal" userId="f10221a1-2f0c-4358-bb3c-1a5c22d07245" providerId="ADAL" clId="{F1C08FE8-5343-41F4-A45A-1C69FCBB522D}" dt="2024-07-25T20:47:00.997" v="529" actId="207"/>
          <ac:spMkLst>
            <pc:docMk/>
            <pc:sldMk cId="3700917297" sldId="591"/>
            <ac:spMk id="4" creationId="{409E11F2-050E-1E74-CC55-982A558632EA}"/>
          </ac:spMkLst>
        </pc:spChg>
      </pc:sldChg>
      <pc:sldChg chg="modSp mod">
        <pc:chgData name="Kathleen Flowers-Madrigal" userId="f10221a1-2f0c-4358-bb3c-1a5c22d07245" providerId="ADAL" clId="{F1C08FE8-5343-41F4-A45A-1C69FCBB522D}" dt="2024-07-25T20:56:34.159" v="536" actId="207"/>
        <pc:sldMkLst>
          <pc:docMk/>
          <pc:sldMk cId="3288327394" sldId="592"/>
        </pc:sldMkLst>
        <pc:spChg chg="mod">
          <ac:chgData name="Kathleen Flowers-Madrigal" userId="f10221a1-2f0c-4358-bb3c-1a5c22d07245" providerId="ADAL" clId="{F1C08FE8-5343-41F4-A45A-1C69FCBB522D}" dt="2024-07-25T20:56:34.159" v="536" actId="207"/>
          <ac:spMkLst>
            <pc:docMk/>
            <pc:sldMk cId="3288327394" sldId="592"/>
            <ac:spMk id="4" creationId="{E2A9310F-9A3C-E09B-90B6-10D2F6DD7FF9}"/>
          </ac:spMkLst>
        </pc:spChg>
        <pc:spChg chg="mod">
          <ac:chgData name="Kathleen Flowers-Madrigal" userId="f10221a1-2f0c-4358-bb3c-1a5c22d07245" providerId="ADAL" clId="{F1C08FE8-5343-41F4-A45A-1C69FCBB522D}" dt="2024-07-25T20:46:49.617" v="527" actId="207"/>
          <ac:spMkLst>
            <pc:docMk/>
            <pc:sldMk cId="3288327394" sldId="592"/>
            <ac:spMk id="6" creationId="{CF25ED14-D5D1-FA12-B866-184B6130A2E6}"/>
          </ac:spMkLst>
        </pc:spChg>
      </pc:sldChg>
      <pc:sldChg chg="modSp add mod">
        <pc:chgData name="Kathleen Flowers-Madrigal" userId="f10221a1-2f0c-4358-bb3c-1a5c22d07245" providerId="ADAL" clId="{F1C08FE8-5343-41F4-A45A-1C69FCBB522D}" dt="2024-07-25T20:45:24.795" v="516" actId="207"/>
        <pc:sldMkLst>
          <pc:docMk/>
          <pc:sldMk cId="1060166396" sldId="593"/>
        </pc:sldMkLst>
        <pc:spChg chg="mod">
          <ac:chgData name="Kathleen Flowers-Madrigal" userId="f10221a1-2f0c-4358-bb3c-1a5c22d07245" providerId="ADAL" clId="{F1C08FE8-5343-41F4-A45A-1C69FCBB522D}" dt="2024-07-25T20:45:24.795" v="516" actId="207"/>
          <ac:spMkLst>
            <pc:docMk/>
            <pc:sldMk cId="1060166396" sldId="593"/>
            <ac:spMk id="10" creationId="{6FC61798-6251-4C97-A2EA-E6270722794E}"/>
          </ac:spMkLst>
        </pc:spChg>
      </pc:sldChg>
      <pc:sldChg chg="modSp add mod">
        <pc:chgData name="Kathleen Flowers-Madrigal" userId="f10221a1-2f0c-4358-bb3c-1a5c22d07245" providerId="ADAL" clId="{F1C08FE8-5343-41F4-A45A-1C69FCBB522D}" dt="2024-07-26T16:14:25.421" v="541" actId="14100"/>
        <pc:sldMkLst>
          <pc:docMk/>
          <pc:sldMk cId="105340344" sldId="594"/>
        </pc:sldMkLst>
        <pc:spChg chg="mod">
          <ac:chgData name="Kathleen Flowers-Madrigal" userId="f10221a1-2f0c-4358-bb3c-1a5c22d07245" providerId="ADAL" clId="{F1C08FE8-5343-41F4-A45A-1C69FCBB522D}" dt="2024-07-26T16:14:25.421" v="541" actId="14100"/>
          <ac:spMkLst>
            <pc:docMk/>
            <pc:sldMk cId="105340344" sldId="594"/>
            <ac:spMk id="2" creationId="{CF0B8C5C-F0AD-2232-2156-FB749B3C41C7}"/>
          </ac:spMkLst>
        </pc:spChg>
      </pc:sldChg>
      <pc:sldChg chg="add del">
        <pc:chgData name="Kathleen Flowers-Madrigal" userId="f10221a1-2f0c-4358-bb3c-1a5c22d07245" providerId="ADAL" clId="{F1C08FE8-5343-41F4-A45A-1C69FCBB522D}" dt="2024-07-25T19:24:59.626" v="254" actId="2890"/>
        <pc:sldMkLst>
          <pc:docMk/>
          <pc:sldMk cId="116399365" sldId="595"/>
        </pc:sldMkLst>
      </pc:sldChg>
      <pc:sldChg chg="modSp add mod">
        <pc:chgData name="Kathleen Flowers-Madrigal" userId="f10221a1-2f0c-4358-bb3c-1a5c22d07245" providerId="ADAL" clId="{F1C08FE8-5343-41F4-A45A-1C69FCBB522D}" dt="2024-07-25T20:45:05.253" v="513" actId="207"/>
        <pc:sldMkLst>
          <pc:docMk/>
          <pc:sldMk cId="1836587027" sldId="595"/>
        </pc:sldMkLst>
        <pc:spChg chg="mod">
          <ac:chgData name="Kathleen Flowers-Madrigal" userId="f10221a1-2f0c-4358-bb3c-1a5c22d07245" providerId="ADAL" clId="{F1C08FE8-5343-41F4-A45A-1C69FCBB522D}" dt="2024-07-25T20:45:05.253" v="513" actId="207"/>
          <ac:spMkLst>
            <pc:docMk/>
            <pc:sldMk cId="1836587027" sldId="595"/>
            <ac:spMk id="14" creationId="{82D8B615-4262-6B39-B018-59016995481F}"/>
          </ac:spMkLst>
        </pc:spChg>
      </pc:sldChg>
      <pc:sldChg chg="modSp add mod">
        <pc:chgData name="Kathleen Flowers-Madrigal" userId="f10221a1-2f0c-4358-bb3c-1a5c22d07245" providerId="ADAL" clId="{F1C08FE8-5343-41F4-A45A-1C69FCBB522D}" dt="2024-07-25T20:44:59.924" v="512" actId="207"/>
        <pc:sldMkLst>
          <pc:docMk/>
          <pc:sldMk cId="1292236999" sldId="596"/>
        </pc:sldMkLst>
        <pc:spChg chg="mod">
          <ac:chgData name="Kathleen Flowers-Madrigal" userId="f10221a1-2f0c-4358-bb3c-1a5c22d07245" providerId="ADAL" clId="{F1C08FE8-5343-41F4-A45A-1C69FCBB522D}" dt="2024-07-25T20:44:59.924" v="512" actId="207"/>
          <ac:spMkLst>
            <pc:docMk/>
            <pc:sldMk cId="1292236999" sldId="596"/>
            <ac:spMk id="14" creationId="{636E58DC-1E71-93EB-F131-6A878A5BF9FD}"/>
          </ac:spMkLst>
        </pc:spChg>
      </pc:sldChg>
      <pc:sldChg chg="modSp add mod">
        <pc:chgData name="Kathleen Flowers-Madrigal" userId="f10221a1-2f0c-4358-bb3c-1a5c22d07245" providerId="ADAL" clId="{F1C08FE8-5343-41F4-A45A-1C69FCBB522D}" dt="2024-07-25T20:03:53.329" v="416" actId="20577"/>
        <pc:sldMkLst>
          <pc:docMk/>
          <pc:sldMk cId="3431596539" sldId="597"/>
        </pc:sldMkLst>
        <pc:spChg chg="mod">
          <ac:chgData name="Kathleen Flowers-Madrigal" userId="f10221a1-2f0c-4358-bb3c-1a5c22d07245" providerId="ADAL" clId="{F1C08FE8-5343-41F4-A45A-1C69FCBB522D}" dt="2024-07-25T20:03:53.329" v="416" actId="20577"/>
          <ac:spMkLst>
            <pc:docMk/>
            <pc:sldMk cId="3431596539" sldId="597"/>
            <ac:spMk id="2" creationId="{732AC81E-CC1B-477A-9640-0AA1B986E203}"/>
          </ac:spMkLst>
        </pc:spChg>
      </pc:sldChg>
      <pc:sldChg chg="modSp add mod">
        <pc:chgData name="Kathleen Flowers-Madrigal" userId="f10221a1-2f0c-4358-bb3c-1a5c22d07245" providerId="ADAL" clId="{F1C08FE8-5343-41F4-A45A-1C69FCBB522D}" dt="2024-07-25T20:44:44.725" v="511" actId="207"/>
        <pc:sldMkLst>
          <pc:docMk/>
          <pc:sldMk cId="3260222589" sldId="598"/>
        </pc:sldMkLst>
        <pc:spChg chg="mod">
          <ac:chgData name="Kathleen Flowers-Madrigal" userId="f10221a1-2f0c-4358-bb3c-1a5c22d07245" providerId="ADAL" clId="{F1C08FE8-5343-41F4-A45A-1C69FCBB522D}" dt="2024-07-25T20:44:44.725" v="511" actId="207"/>
          <ac:spMkLst>
            <pc:docMk/>
            <pc:sldMk cId="3260222589" sldId="598"/>
            <ac:spMk id="6" creationId="{4F615A0B-A59F-2F05-05C1-8E1722A60771}"/>
          </ac:spMkLst>
        </pc:spChg>
        <pc:spChg chg="mod">
          <ac:chgData name="Kathleen Flowers-Madrigal" userId="f10221a1-2f0c-4358-bb3c-1a5c22d07245" providerId="ADAL" clId="{F1C08FE8-5343-41F4-A45A-1C69FCBB522D}" dt="2024-07-25T20:44:34.890" v="508" actId="207"/>
          <ac:spMkLst>
            <pc:docMk/>
            <pc:sldMk cId="3260222589" sldId="598"/>
            <ac:spMk id="16" creationId="{8940B7FD-38C0-4DBE-ACEC-437991964077}"/>
          </ac:spMkLst>
        </pc:spChg>
        <pc:picChg chg="mod">
          <ac:chgData name="Kathleen Flowers-Madrigal" userId="f10221a1-2f0c-4358-bb3c-1a5c22d07245" providerId="ADAL" clId="{F1C08FE8-5343-41F4-A45A-1C69FCBB522D}" dt="2024-07-25T20:39:28.509" v="466" actId="1076"/>
          <ac:picMkLst>
            <pc:docMk/>
            <pc:sldMk cId="3260222589" sldId="598"/>
            <ac:picMk id="7" creationId="{7684773C-1908-4F41-8C88-3605A7D4705B}"/>
          </ac:picMkLst>
        </pc:picChg>
        <pc:picChg chg="mod">
          <ac:chgData name="Kathleen Flowers-Madrigal" userId="f10221a1-2f0c-4358-bb3c-1a5c22d07245" providerId="ADAL" clId="{F1C08FE8-5343-41F4-A45A-1C69FCBB522D}" dt="2024-07-25T20:39:36.593" v="474" actId="1037"/>
          <ac:picMkLst>
            <pc:docMk/>
            <pc:sldMk cId="3260222589" sldId="598"/>
            <ac:picMk id="10" creationId="{27312E57-3C82-452B-858D-24BBC9D26892}"/>
          </ac:picMkLst>
        </pc:picChg>
      </pc:sldChg>
      <pc:sldChg chg="add">
        <pc:chgData name="Kathleen Flowers-Madrigal" userId="f10221a1-2f0c-4358-bb3c-1a5c22d07245" providerId="ADAL" clId="{F1C08FE8-5343-41F4-A45A-1C69FCBB522D}" dt="2024-07-25T19:26:56.519" v="269"/>
        <pc:sldMkLst>
          <pc:docMk/>
          <pc:sldMk cId="1441363421" sldId="599"/>
        </pc:sldMkLst>
      </pc:sldChg>
      <pc:sldChg chg="modSp add mod">
        <pc:chgData name="Kathleen Flowers-Madrigal" userId="f10221a1-2f0c-4358-bb3c-1a5c22d07245" providerId="ADAL" clId="{F1C08FE8-5343-41F4-A45A-1C69FCBB522D}" dt="2024-07-25T20:58:10.578" v="538" actId="207"/>
        <pc:sldMkLst>
          <pc:docMk/>
          <pc:sldMk cId="2063973774" sldId="600"/>
        </pc:sldMkLst>
        <pc:spChg chg="mod">
          <ac:chgData name="Kathleen Flowers-Madrigal" userId="f10221a1-2f0c-4358-bb3c-1a5c22d07245" providerId="ADAL" clId="{F1C08FE8-5343-41F4-A45A-1C69FCBB522D}" dt="2024-07-25T20:58:10.578" v="538" actId="207"/>
          <ac:spMkLst>
            <pc:docMk/>
            <pc:sldMk cId="2063973774" sldId="600"/>
            <ac:spMk id="4" creationId="{E2A9310F-9A3C-E09B-90B6-10D2F6DD7FF9}"/>
          </ac:spMkLst>
        </pc:spChg>
        <pc:spChg chg="mod">
          <ac:chgData name="Kathleen Flowers-Madrigal" userId="f10221a1-2f0c-4358-bb3c-1a5c22d07245" providerId="ADAL" clId="{F1C08FE8-5343-41F4-A45A-1C69FCBB522D}" dt="2024-07-25T20:46:33.842" v="524" actId="207"/>
          <ac:spMkLst>
            <pc:docMk/>
            <pc:sldMk cId="2063973774" sldId="600"/>
            <ac:spMk id="6" creationId="{CF25ED14-D5D1-FA12-B866-184B6130A2E6}"/>
          </ac:spMkLst>
        </pc:spChg>
      </pc:sldChg>
      <pc:sldChg chg="modSp add mod">
        <pc:chgData name="Kathleen Flowers-Madrigal" userId="f10221a1-2f0c-4358-bb3c-1a5c22d07245" providerId="ADAL" clId="{F1C08FE8-5343-41F4-A45A-1C69FCBB522D}" dt="2024-07-25T20:43:55.927" v="502" actId="207"/>
        <pc:sldMkLst>
          <pc:docMk/>
          <pc:sldMk cId="90358345" sldId="601"/>
        </pc:sldMkLst>
        <pc:spChg chg="mod">
          <ac:chgData name="Kathleen Flowers-Madrigal" userId="f10221a1-2f0c-4358-bb3c-1a5c22d07245" providerId="ADAL" clId="{F1C08FE8-5343-41F4-A45A-1C69FCBB522D}" dt="2024-07-25T20:43:55.927" v="502" actId="207"/>
          <ac:spMkLst>
            <pc:docMk/>
            <pc:sldMk cId="90358345" sldId="601"/>
            <ac:spMk id="8" creationId="{B3B2ED52-11ED-D349-DB8B-F9097FACF7C2}"/>
          </ac:spMkLst>
        </pc:spChg>
      </pc:sldChg>
      <pc:sldChg chg="modSp add mod">
        <pc:chgData name="Kathleen Flowers-Madrigal" userId="f10221a1-2f0c-4358-bb3c-1a5c22d07245" providerId="ADAL" clId="{F1C08FE8-5343-41F4-A45A-1C69FCBB522D}" dt="2024-07-25T20:44:03.387" v="503" actId="207"/>
        <pc:sldMkLst>
          <pc:docMk/>
          <pc:sldMk cId="1623357136" sldId="602"/>
        </pc:sldMkLst>
        <pc:spChg chg="mod">
          <ac:chgData name="Kathleen Flowers-Madrigal" userId="f10221a1-2f0c-4358-bb3c-1a5c22d07245" providerId="ADAL" clId="{F1C08FE8-5343-41F4-A45A-1C69FCBB522D}" dt="2024-07-25T20:44:03.387" v="503" actId="207"/>
          <ac:spMkLst>
            <pc:docMk/>
            <pc:sldMk cId="1623357136" sldId="602"/>
            <ac:spMk id="17" creationId="{479CD35E-747B-4A8E-85AE-874AE5C6876D}"/>
          </ac:spMkLst>
        </pc:spChg>
      </pc:sldChg>
      <pc:sldChg chg="add del">
        <pc:chgData name="Kathleen Flowers-Madrigal" userId="f10221a1-2f0c-4358-bb3c-1a5c22d07245" providerId="ADAL" clId="{F1C08FE8-5343-41F4-A45A-1C69FCBB522D}" dt="2024-07-25T19:38:14.550" v="299"/>
        <pc:sldMkLst>
          <pc:docMk/>
          <pc:sldMk cId="1545714820" sldId="603"/>
        </pc:sldMkLst>
      </pc:sldChg>
      <pc:sldChg chg="modSp add mod">
        <pc:chgData name="Kathleen Flowers-Madrigal" userId="f10221a1-2f0c-4358-bb3c-1a5c22d07245" providerId="ADAL" clId="{F1C08FE8-5343-41F4-A45A-1C69FCBB522D}" dt="2024-07-25T20:44:08.544" v="504" actId="207"/>
        <pc:sldMkLst>
          <pc:docMk/>
          <pc:sldMk cId="2055986910" sldId="603"/>
        </pc:sldMkLst>
        <pc:spChg chg="mod">
          <ac:chgData name="Kathleen Flowers-Madrigal" userId="f10221a1-2f0c-4358-bb3c-1a5c22d07245" providerId="ADAL" clId="{F1C08FE8-5343-41F4-A45A-1C69FCBB522D}" dt="2024-07-25T20:44:08.544" v="504" actId="207"/>
          <ac:spMkLst>
            <pc:docMk/>
            <pc:sldMk cId="2055986910" sldId="603"/>
            <ac:spMk id="17" creationId="{479CD35E-747B-4A8E-85AE-874AE5C6876D}"/>
          </ac:spMkLst>
        </pc:spChg>
      </pc:sldChg>
      <pc:sldChg chg="modSp add del mod">
        <pc:chgData name="Kathleen Flowers-Madrigal" userId="f10221a1-2f0c-4358-bb3c-1a5c22d07245" providerId="ADAL" clId="{F1C08FE8-5343-41F4-A45A-1C69FCBB522D}" dt="2024-07-25T19:53:47.955" v="382" actId="2696"/>
        <pc:sldMkLst>
          <pc:docMk/>
          <pc:sldMk cId="4029573200" sldId="604"/>
        </pc:sldMkLst>
        <pc:spChg chg="mod">
          <ac:chgData name="Kathleen Flowers-Madrigal" userId="f10221a1-2f0c-4358-bb3c-1a5c22d07245" providerId="ADAL" clId="{F1C08FE8-5343-41F4-A45A-1C69FCBB522D}" dt="2024-07-25T19:53:25.839" v="380" actId="255"/>
          <ac:spMkLst>
            <pc:docMk/>
            <pc:sldMk cId="4029573200" sldId="604"/>
            <ac:spMk id="5" creationId="{3CB8720B-57D7-5CE5-F03E-0EEDB67D7194}"/>
          </ac:spMkLst>
        </pc:spChg>
        <pc:picChg chg="mod">
          <ac:chgData name="Kathleen Flowers-Madrigal" userId="f10221a1-2f0c-4358-bb3c-1a5c22d07245" providerId="ADAL" clId="{F1C08FE8-5343-41F4-A45A-1C69FCBB522D}" dt="2024-07-25T19:52:12.526" v="378" actId="1076"/>
          <ac:picMkLst>
            <pc:docMk/>
            <pc:sldMk cId="4029573200" sldId="604"/>
            <ac:picMk id="10" creationId="{DC9E0B19-FCC4-30AF-F66E-1B9C5B19E286}"/>
          </ac:picMkLst>
        </pc:picChg>
      </pc:sldChg>
      <pc:sldChg chg="add del">
        <pc:chgData name="Kathleen Flowers-Madrigal" userId="f10221a1-2f0c-4358-bb3c-1a5c22d07245" providerId="ADAL" clId="{F1C08FE8-5343-41F4-A45A-1C69FCBB522D}" dt="2024-07-25T20:01:05.481" v="402" actId="2696"/>
        <pc:sldMkLst>
          <pc:docMk/>
          <pc:sldMk cId="2314970959" sldId="605"/>
        </pc:sldMkLst>
      </pc:sldChg>
      <pc:sldChg chg="modSp add mod">
        <pc:chgData name="Kathleen Flowers-Madrigal" userId="f10221a1-2f0c-4358-bb3c-1a5c22d07245" providerId="ADAL" clId="{F1C08FE8-5343-41F4-A45A-1C69FCBB522D}" dt="2024-07-25T20:43:25.167" v="496" actId="207"/>
        <pc:sldMkLst>
          <pc:docMk/>
          <pc:sldMk cId="717271282" sldId="606"/>
        </pc:sldMkLst>
        <pc:spChg chg="mod">
          <ac:chgData name="Kathleen Flowers-Madrigal" userId="f10221a1-2f0c-4358-bb3c-1a5c22d07245" providerId="ADAL" clId="{F1C08FE8-5343-41F4-A45A-1C69FCBB522D}" dt="2024-07-25T20:43:25.167" v="496" actId="207"/>
          <ac:spMkLst>
            <pc:docMk/>
            <pc:sldMk cId="717271282" sldId="606"/>
            <ac:spMk id="6" creationId="{C46BCE12-CDE3-D4D4-0621-7F93520BF50B}"/>
          </ac:spMkLst>
        </pc:spChg>
        <pc:spChg chg="mod">
          <ac:chgData name="Kathleen Flowers-Madrigal" userId="f10221a1-2f0c-4358-bb3c-1a5c22d07245" providerId="ADAL" clId="{F1C08FE8-5343-41F4-A45A-1C69FCBB522D}" dt="2024-07-25T20:43:22.728" v="495" actId="207"/>
          <ac:spMkLst>
            <pc:docMk/>
            <pc:sldMk cId="717271282" sldId="606"/>
            <ac:spMk id="11" creationId="{9D055764-0C4D-7E2A-B8A8-2FE6C6BFC173}"/>
          </ac:spMkLst>
        </pc:spChg>
      </pc:sldChg>
      <pc:sldChg chg="add del">
        <pc:chgData name="Kathleen Flowers-Madrigal" userId="f10221a1-2f0c-4358-bb3c-1a5c22d07245" providerId="ADAL" clId="{F1C08FE8-5343-41F4-A45A-1C69FCBB522D}" dt="2024-07-25T19:42:01.524" v="311"/>
        <pc:sldMkLst>
          <pc:docMk/>
          <pc:sldMk cId="1547670940" sldId="606"/>
        </pc:sldMkLst>
      </pc:sldChg>
      <pc:sldChg chg="modSp add mod">
        <pc:chgData name="Kathleen Flowers-Madrigal" userId="f10221a1-2f0c-4358-bb3c-1a5c22d07245" providerId="ADAL" clId="{F1C08FE8-5343-41F4-A45A-1C69FCBB522D}" dt="2024-07-25T20:43:17.449" v="494" actId="207"/>
        <pc:sldMkLst>
          <pc:docMk/>
          <pc:sldMk cId="175268523" sldId="607"/>
        </pc:sldMkLst>
        <pc:spChg chg="mod">
          <ac:chgData name="Kathleen Flowers-Madrigal" userId="f10221a1-2f0c-4358-bb3c-1a5c22d07245" providerId="ADAL" clId="{F1C08FE8-5343-41F4-A45A-1C69FCBB522D}" dt="2024-07-25T20:16:04.998" v="428" actId="20577"/>
          <ac:spMkLst>
            <pc:docMk/>
            <pc:sldMk cId="175268523" sldId="607"/>
            <ac:spMk id="2" creationId="{22B3E23B-6F2A-4711-BEEA-5FA9DAE45E87}"/>
          </ac:spMkLst>
        </pc:spChg>
        <pc:spChg chg="mod">
          <ac:chgData name="Kathleen Flowers-Madrigal" userId="f10221a1-2f0c-4358-bb3c-1a5c22d07245" providerId="ADAL" clId="{F1C08FE8-5343-41F4-A45A-1C69FCBB522D}" dt="2024-07-25T20:43:17.449" v="494" actId="207"/>
          <ac:spMkLst>
            <pc:docMk/>
            <pc:sldMk cId="175268523" sldId="607"/>
            <ac:spMk id="3" creationId="{83301F1F-60D9-EC51-A22C-E932961CAD85}"/>
          </ac:spMkLst>
        </pc:spChg>
        <pc:spChg chg="mod">
          <ac:chgData name="Kathleen Flowers-Madrigal" userId="f10221a1-2f0c-4358-bb3c-1a5c22d07245" providerId="ADAL" clId="{F1C08FE8-5343-41F4-A45A-1C69FCBB522D}" dt="2024-07-25T20:42:33.012" v="488" actId="207"/>
          <ac:spMkLst>
            <pc:docMk/>
            <pc:sldMk cId="175268523" sldId="607"/>
            <ac:spMk id="4" creationId="{569B370A-40E0-4896-831C-60AC78B6F66D}"/>
          </ac:spMkLst>
        </pc:spChg>
      </pc:sldChg>
      <pc:sldChg chg="modSp add mod">
        <pc:chgData name="Kathleen Flowers-Madrigal" userId="f10221a1-2f0c-4358-bb3c-1a5c22d07245" providerId="ADAL" clId="{F1C08FE8-5343-41F4-A45A-1C69FCBB522D}" dt="2024-07-25T20:43:09.208" v="493" actId="207"/>
        <pc:sldMkLst>
          <pc:docMk/>
          <pc:sldMk cId="819695761" sldId="608"/>
        </pc:sldMkLst>
        <pc:spChg chg="mod">
          <ac:chgData name="Kathleen Flowers-Madrigal" userId="f10221a1-2f0c-4358-bb3c-1a5c22d07245" providerId="ADAL" clId="{F1C08FE8-5343-41F4-A45A-1C69FCBB522D}" dt="2024-07-25T20:43:09.208" v="493" actId="207"/>
          <ac:spMkLst>
            <pc:docMk/>
            <pc:sldMk cId="819695761" sldId="608"/>
            <ac:spMk id="13" creationId="{F707C558-ADF6-4A81-B4F6-410C277F3BAD}"/>
          </ac:spMkLst>
        </pc:spChg>
      </pc:sldChg>
      <pc:sldChg chg="modSp add mod">
        <pc:chgData name="Kathleen Flowers-Madrigal" userId="f10221a1-2f0c-4358-bb3c-1a5c22d07245" providerId="ADAL" clId="{F1C08FE8-5343-41F4-A45A-1C69FCBB522D}" dt="2024-07-25T20:43:04.281" v="492" actId="207"/>
        <pc:sldMkLst>
          <pc:docMk/>
          <pc:sldMk cId="4007283570" sldId="609"/>
        </pc:sldMkLst>
        <pc:spChg chg="mod">
          <ac:chgData name="Kathleen Flowers-Madrigal" userId="f10221a1-2f0c-4358-bb3c-1a5c22d07245" providerId="ADAL" clId="{F1C08FE8-5343-41F4-A45A-1C69FCBB522D}" dt="2024-07-25T20:43:04.281" v="492" actId="207"/>
          <ac:spMkLst>
            <pc:docMk/>
            <pc:sldMk cId="4007283570" sldId="609"/>
            <ac:spMk id="3" creationId="{831956F4-832D-4404-95F6-C6D69C5199EA}"/>
          </ac:spMkLst>
        </pc:spChg>
        <pc:spChg chg="mod">
          <ac:chgData name="Kathleen Flowers-Madrigal" userId="f10221a1-2f0c-4358-bb3c-1a5c22d07245" providerId="ADAL" clId="{F1C08FE8-5343-41F4-A45A-1C69FCBB522D}" dt="2024-07-25T19:44:18.995" v="339" actId="207"/>
          <ac:spMkLst>
            <pc:docMk/>
            <pc:sldMk cId="4007283570" sldId="609"/>
            <ac:spMk id="11" creationId="{47321B4A-10C3-4FBD-BC73-5CB393A6B85E}"/>
          </ac:spMkLst>
        </pc:spChg>
      </pc:sldChg>
      <pc:sldChg chg="modSp add del mod">
        <pc:chgData name="Kathleen Flowers-Madrigal" userId="f10221a1-2f0c-4358-bb3c-1a5c22d07245" providerId="ADAL" clId="{F1C08FE8-5343-41F4-A45A-1C69FCBB522D}" dt="2024-07-25T19:48:08.634" v="346" actId="2696"/>
        <pc:sldMkLst>
          <pc:docMk/>
          <pc:sldMk cId="4039168687" sldId="610"/>
        </pc:sldMkLst>
        <pc:spChg chg="mod">
          <ac:chgData name="Kathleen Flowers-Madrigal" userId="f10221a1-2f0c-4358-bb3c-1a5c22d07245" providerId="ADAL" clId="{F1C08FE8-5343-41F4-A45A-1C69FCBB522D}" dt="2024-07-25T19:43:42.939" v="336"/>
          <ac:spMkLst>
            <pc:docMk/>
            <pc:sldMk cId="4039168687" sldId="610"/>
            <ac:spMk id="2" creationId="{B1F66B85-B9F8-4836-96AC-5443C1AD210F}"/>
          </ac:spMkLst>
        </pc:spChg>
      </pc:sldChg>
      <pc:sldChg chg="modSp add mod">
        <pc:chgData name="Kathleen Flowers-Madrigal" userId="f10221a1-2f0c-4358-bb3c-1a5c22d07245" providerId="ADAL" clId="{F1C08FE8-5343-41F4-A45A-1C69FCBB522D}" dt="2024-07-25T20:42:48.722" v="490" actId="207"/>
        <pc:sldMkLst>
          <pc:docMk/>
          <pc:sldMk cId="2304323450" sldId="611"/>
        </pc:sldMkLst>
        <pc:spChg chg="mod">
          <ac:chgData name="Kathleen Flowers-Madrigal" userId="f10221a1-2f0c-4358-bb3c-1a5c22d07245" providerId="ADAL" clId="{F1C08FE8-5343-41F4-A45A-1C69FCBB522D}" dt="2024-07-25T20:42:48.722" v="490" actId="207"/>
          <ac:spMkLst>
            <pc:docMk/>
            <pc:sldMk cId="2304323450" sldId="611"/>
            <ac:spMk id="4" creationId="{92607740-4B82-481F-B2C5-63CCC4B0F40A}"/>
          </ac:spMkLst>
        </pc:spChg>
      </pc:sldChg>
      <pc:sldChg chg="modSp add mod">
        <pc:chgData name="Kathleen Flowers-Madrigal" userId="f10221a1-2f0c-4358-bb3c-1a5c22d07245" providerId="ADAL" clId="{F1C08FE8-5343-41F4-A45A-1C69FCBB522D}" dt="2024-07-25T20:43:39.434" v="499" actId="207"/>
        <pc:sldMkLst>
          <pc:docMk/>
          <pc:sldMk cId="2060254015" sldId="612"/>
        </pc:sldMkLst>
        <pc:spChg chg="mod">
          <ac:chgData name="Kathleen Flowers-Madrigal" userId="f10221a1-2f0c-4358-bb3c-1a5c22d07245" providerId="ADAL" clId="{F1C08FE8-5343-41F4-A45A-1C69FCBB522D}" dt="2024-07-25T20:43:30.133" v="497" actId="207"/>
          <ac:spMkLst>
            <pc:docMk/>
            <pc:sldMk cId="2060254015" sldId="612"/>
            <ac:spMk id="3" creationId="{755BBECF-F5FD-40F6-2A10-5C63DB80B42D}"/>
          </ac:spMkLst>
        </pc:spChg>
        <pc:spChg chg="mod">
          <ac:chgData name="Kathleen Flowers-Madrigal" userId="f10221a1-2f0c-4358-bb3c-1a5c22d07245" providerId="ADAL" clId="{F1C08FE8-5343-41F4-A45A-1C69FCBB522D}" dt="2024-07-25T20:43:35.136" v="498" actId="207"/>
          <ac:spMkLst>
            <pc:docMk/>
            <pc:sldMk cId="2060254015" sldId="612"/>
            <ac:spMk id="4" creationId="{2F5850CA-FB24-2E92-5058-701F12EB2A56}"/>
          </ac:spMkLst>
        </pc:spChg>
        <pc:spChg chg="mod">
          <ac:chgData name="Kathleen Flowers-Madrigal" userId="f10221a1-2f0c-4358-bb3c-1a5c22d07245" providerId="ADAL" clId="{F1C08FE8-5343-41F4-A45A-1C69FCBB522D}" dt="2024-07-25T20:43:39.434" v="499" actId="207"/>
          <ac:spMkLst>
            <pc:docMk/>
            <pc:sldMk cId="2060254015" sldId="612"/>
            <ac:spMk id="5" creationId="{79946F0B-1AFB-22F4-B70F-883CE12C7EB3}"/>
          </ac:spMkLst>
        </pc:spChg>
      </pc:sldChg>
      <pc:sldMasterChg chg="del delSldLayout">
        <pc:chgData name="Kathleen Flowers-Madrigal" userId="f10221a1-2f0c-4358-bb3c-1a5c22d07245" providerId="ADAL" clId="{F1C08FE8-5343-41F4-A45A-1C69FCBB522D}" dt="2024-07-25T19:55:04.159" v="387" actId="2696"/>
        <pc:sldMasterMkLst>
          <pc:docMk/>
          <pc:sldMasterMk cId="85417408" sldId="2147483771"/>
        </pc:sldMasterMkLst>
        <pc:sldLayoutChg chg="del">
          <pc:chgData name="Kathleen Flowers-Madrigal" userId="f10221a1-2f0c-4358-bb3c-1a5c22d07245" providerId="ADAL" clId="{F1C08FE8-5343-41F4-A45A-1C69FCBB522D}" dt="2024-07-25T19:55:04.159" v="387" actId="2696"/>
          <pc:sldLayoutMkLst>
            <pc:docMk/>
            <pc:sldMasterMk cId="85417408" sldId="2147483771"/>
            <pc:sldLayoutMk cId="1588720999" sldId="2147483772"/>
          </pc:sldLayoutMkLst>
        </pc:sldLayoutChg>
        <pc:sldLayoutChg chg="del">
          <pc:chgData name="Kathleen Flowers-Madrigal" userId="f10221a1-2f0c-4358-bb3c-1a5c22d07245" providerId="ADAL" clId="{F1C08FE8-5343-41F4-A45A-1C69FCBB522D}" dt="2024-07-25T19:55:04.159" v="387" actId="2696"/>
          <pc:sldLayoutMkLst>
            <pc:docMk/>
            <pc:sldMasterMk cId="85417408" sldId="2147483771"/>
            <pc:sldLayoutMk cId="43302833" sldId="2147483773"/>
          </pc:sldLayoutMkLst>
        </pc:sldLayoutChg>
        <pc:sldLayoutChg chg="del">
          <pc:chgData name="Kathleen Flowers-Madrigal" userId="f10221a1-2f0c-4358-bb3c-1a5c22d07245" providerId="ADAL" clId="{F1C08FE8-5343-41F4-A45A-1C69FCBB522D}" dt="2024-07-25T19:55:04.159" v="387" actId="2696"/>
          <pc:sldLayoutMkLst>
            <pc:docMk/>
            <pc:sldMasterMk cId="85417408" sldId="2147483771"/>
            <pc:sldLayoutMk cId="232832692" sldId="2147483774"/>
          </pc:sldLayoutMkLst>
        </pc:sldLayoutChg>
        <pc:sldLayoutChg chg="del">
          <pc:chgData name="Kathleen Flowers-Madrigal" userId="f10221a1-2f0c-4358-bb3c-1a5c22d07245" providerId="ADAL" clId="{F1C08FE8-5343-41F4-A45A-1C69FCBB522D}" dt="2024-07-25T19:55:04.159" v="387" actId="2696"/>
          <pc:sldLayoutMkLst>
            <pc:docMk/>
            <pc:sldMasterMk cId="85417408" sldId="2147483771"/>
            <pc:sldLayoutMk cId="785081994" sldId="2147483775"/>
          </pc:sldLayoutMkLst>
        </pc:sldLayoutChg>
        <pc:sldLayoutChg chg="del">
          <pc:chgData name="Kathleen Flowers-Madrigal" userId="f10221a1-2f0c-4358-bb3c-1a5c22d07245" providerId="ADAL" clId="{F1C08FE8-5343-41F4-A45A-1C69FCBB522D}" dt="2024-07-25T19:55:04.159" v="387" actId="2696"/>
          <pc:sldLayoutMkLst>
            <pc:docMk/>
            <pc:sldMasterMk cId="85417408" sldId="2147483771"/>
            <pc:sldLayoutMk cId="67466949" sldId="2147483776"/>
          </pc:sldLayoutMkLst>
        </pc:sldLayoutChg>
        <pc:sldLayoutChg chg="del">
          <pc:chgData name="Kathleen Flowers-Madrigal" userId="f10221a1-2f0c-4358-bb3c-1a5c22d07245" providerId="ADAL" clId="{F1C08FE8-5343-41F4-A45A-1C69FCBB522D}" dt="2024-07-25T19:55:04.159" v="387" actId="2696"/>
          <pc:sldLayoutMkLst>
            <pc:docMk/>
            <pc:sldMasterMk cId="85417408" sldId="2147483771"/>
            <pc:sldLayoutMk cId="463003094" sldId="2147483777"/>
          </pc:sldLayoutMkLst>
        </pc:sldLayoutChg>
        <pc:sldLayoutChg chg="del">
          <pc:chgData name="Kathleen Flowers-Madrigal" userId="f10221a1-2f0c-4358-bb3c-1a5c22d07245" providerId="ADAL" clId="{F1C08FE8-5343-41F4-A45A-1C69FCBB522D}" dt="2024-07-25T19:55:04.159" v="387" actId="2696"/>
          <pc:sldLayoutMkLst>
            <pc:docMk/>
            <pc:sldMasterMk cId="85417408" sldId="2147483771"/>
            <pc:sldLayoutMk cId="2278460269" sldId="2147483778"/>
          </pc:sldLayoutMkLst>
        </pc:sldLayoutChg>
        <pc:sldLayoutChg chg="del">
          <pc:chgData name="Kathleen Flowers-Madrigal" userId="f10221a1-2f0c-4358-bb3c-1a5c22d07245" providerId="ADAL" clId="{F1C08FE8-5343-41F4-A45A-1C69FCBB522D}" dt="2024-07-25T19:55:04.159" v="387" actId="2696"/>
          <pc:sldLayoutMkLst>
            <pc:docMk/>
            <pc:sldMasterMk cId="85417408" sldId="2147483771"/>
            <pc:sldLayoutMk cId="552771584" sldId="2147483779"/>
          </pc:sldLayoutMkLst>
        </pc:sldLayoutChg>
        <pc:sldLayoutChg chg="del">
          <pc:chgData name="Kathleen Flowers-Madrigal" userId="f10221a1-2f0c-4358-bb3c-1a5c22d07245" providerId="ADAL" clId="{F1C08FE8-5343-41F4-A45A-1C69FCBB522D}" dt="2024-07-25T19:55:04.159" v="387" actId="2696"/>
          <pc:sldLayoutMkLst>
            <pc:docMk/>
            <pc:sldMasterMk cId="85417408" sldId="2147483771"/>
            <pc:sldLayoutMk cId="2551283033" sldId="2147483780"/>
          </pc:sldLayoutMkLst>
        </pc:sldLayoutChg>
        <pc:sldLayoutChg chg="del">
          <pc:chgData name="Kathleen Flowers-Madrigal" userId="f10221a1-2f0c-4358-bb3c-1a5c22d07245" providerId="ADAL" clId="{F1C08FE8-5343-41F4-A45A-1C69FCBB522D}" dt="2024-07-25T19:55:04.159" v="387" actId="2696"/>
          <pc:sldLayoutMkLst>
            <pc:docMk/>
            <pc:sldMasterMk cId="85417408" sldId="2147483771"/>
            <pc:sldLayoutMk cId="2659425444" sldId="2147483781"/>
          </pc:sldLayoutMkLst>
        </pc:sldLayoutChg>
        <pc:sldLayoutChg chg="del">
          <pc:chgData name="Kathleen Flowers-Madrigal" userId="f10221a1-2f0c-4358-bb3c-1a5c22d07245" providerId="ADAL" clId="{F1C08FE8-5343-41F4-A45A-1C69FCBB522D}" dt="2024-07-25T19:55:04.159" v="387" actId="2696"/>
          <pc:sldLayoutMkLst>
            <pc:docMk/>
            <pc:sldMasterMk cId="85417408" sldId="2147483771"/>
            <pc:sldLayoutMk cId="628338982" sldId="2147483782"/>
          </pc:sldLayoutMkLst>
        </pc:sldLayoutChg>
        <pc:sldLayoutChg chg="del">
          <pc:chgData name="Kathleen Flowers-Madrigal" userId="f10221a1-2f0c-4358-bb3c-1a5c22d07245" providerId="ADAL" clId="{F1C08FE8-5343-41F4-A45A-1C69FCBB522D}" dt="2024-07-25T19:43:23.268" v="322" actId="2696"/>
          <pc:sldLayoutMkLst>
            <pc:docMk/>
            <pc:sldMasterMk cId="85417408" sldId="2147483771"/>
            <pc:sldLayoutMk cId="4093270208" sldId="2147483785"/>
          </pc:sldLayoutMkLst>
        </pc:sldLayoutChg>
      </pc:sldMasterChg>
    </pc:docChg>
  </pc:docChgLst>
  <pc:docChgLst>
    <pc:chgData name="Melinda Arriaga [HR]" userId="d57b7fa1-9bbe-47f7-aa5f-18f773b03173" providerId="ADAL" clId="{84A6C3B5-7CF6-45D7-9790-A791D578F0D1}"/>
    <pc:docChg chg="undo custSel delSld modSld">
      <pc:chgData name="Melinda Arriaga [HR]" userId="d57b7fa1-9bbe-47f7-aa5f-18f773b03173" providerId="ADAL" clId="{84A6C3B5-7CF6-45D7-9790-A791D578F0D1}" dt="2023-08-02T17:32:37.945" v="214" actId="1076"/>
      <pc:docMkLst>
        <pc:docMk/>
      </pc:docMkLst>
      <pc:sldChg chg="addSp modSp mod">
        <pc:chgData name="Melinda Arriaga [HR]" userId="d57b7fa1-9bbe-47f7-aa5f-18f773b03173" providerId="ADAL" clId="{84A6C3B5-7CF6-45D7-9790-A791D578F0D1}" dt="2023-08-02T17:28:10.269" v="193" actId="1076"/>
        <pc:sldMkLst>
          <pc:docMk/>
          <pc:sldMk cId="0" sldId="257"/>
        </pc:sldMkLst>
        <pc:picChg chg="add mod">
          <ac:chgData name="Melinda Arriaga [HR]" userId="d57b7fa1-9bbe-47f7-aa5f-18f773b03173" providerId="ADAL" clId="{84A6C3B5-7CF6-45D7-9790-A791D578F0D1}" dt="2023-08-02T17:28:10.269" v="193" actId="1076"/>
          <ac:picMkLst>
            <pc:docMk/>
            <pc:sldMk cId="0" sldId="257"/>
            <ac:picMk id="2" creationId="{35651095-2072-AB87-6164-7FF0633C1106}"/>
          </ac:picMkLst>
        </pc:picChg>
        <pc:picChg chg="mod">
          <ac:chgData name="Melinda Arriaga [HR]" userId="d57b7fa1-9bbe-47f7-aa5f-18f773b03173" providerId="ADAL" clId="{84A6C3B5-7CF6-45D7-9790-A791D578F0D1}" dt="2023-08-02T17:28:08.092" v="192" actId="1076"/>
          <ac:picMkLst>
            <pc:docMk/>
            <pc:sldMk cId="0" sldId="257"/>
            <ac:picMk id="7" creationId="{61B3E92F-33EC-420A-AAD9-70DBD5F1792E}"/>
          </ac:picMkLst>
        </pc:picChg>
      </pc:sldChg>
      <pc:sldChg chg="modSp mod">
        <pc:chgData name="Melinda Arriaga [HR]" userId="d57b7fa1-9bbe-47f7-aa5f-18f773b03173" providerId="ADAL" clId="{84A6C3B5-7CF6-45D7-9790-A791D578F0D1}" dt="2023-08-02T17:03:12.406" v="188" actId="6549"/>
        <pc:sldMkLst>
          <pc:docMk/>
          <pc:sldMk cId="3319208701" sldId="274"/>
        </pc:sldMkLst>
        <pc:spChg chg="mod">
          <ac:chgData name="Melinda Arriaga [HR]" userId="d57b7fa1-9bbe-47f7-aa5f-18f773b03173" providerId="ADAL" clId="{84A6C3B5-7CF6-45D7-9790-A791D578F0D1}" dt="2023-08-02T17:03:12.406" v="188" actId="6549"/>
          <ac:spMkLst>
            <pc:docMk/>
            <pc:sldMk cId="3319208701" sldId="274"/>
            <ac:spMk id="8" creationId="{BA68A6A2-A113-4188-B1B3-A632F84EAE52}"/>
          </ac:spMkLst>
        </pc:spChg>
      </pc:sldChg>
      <pc:sldChg chg="del">
        <pc:chgData name="Melinda Arriaga [HR]" userId="d57b7fa1-9bbe-47f7-aa5f-18f773b03173" providerId="ADAL" clId="{84A6C3B5-7CF6-45D7-9790-A791D578F0D1}" dt="2023-08-02T16:58:52.150" v="0" actId="47"/>
        <pc:sldMkLst>
          <pc:docMk/>
          <pc:sldMk cId="2556406269" sldId="314"/>
        </pc:sldMkLst>
      </pc:sldChg>
      <pc:sldChg chg="modSp mod">
        <pc:chgData name="Melinda Arriaga [HR]" userId="d57b7fa1-9bbe-47f7-aa5f-18f773b03173" providerId="ADAL" clId="{84A6C3B5-7CF6-45D7-9790-A791D578F0D1}" dt="2023-08-02T17:02:32.061" v="179" actId="113"/>
        <pc:sldMkLst>
          <pc:docMk/>
          <pc:sldMk cId="1439510337" sldId="334"/>
        </pc:sldMkLst>
        <pc:spChg chg="mod">
          <ac:chgData name="Melinda Arriaga [HR]" userId="d57b7fa1-9bbe-47f7-aa5f-18f773b03173" providerId="ADAL" clId="{84A6C3B5-7CF6-45D7-9790-A791D578F0D1}" dt="2023-08-02T17:02:32.061" v="179" actId="113"/>
          <ac:spMkLst>
            <pc:docMk/>
            <pc:sldMk cId="1439510337" sldId="334"/>
            <ac:spMk id="6" creationId="{4F615A0B-A59F-2F05-05C1-8E1722A60771}"/>
          </ac:spMkLst>
        </pc:spChg>
      </pc:sldChg>
      <pc:sldChg chg="del">
        <pc:chgData name="Melinda Arriaga [HR]" userId="d57b7fa1-9bbe-47f7-aa5f-18f773b03173" providerId="ADAL" clId="{84A6C3B5-7CF6-45D7-9790-A791D578F0D1}" dt="2023-08-02T17:03:30.530" v="189" actId="47"/>
        <pc:sldMkLst>
          <pc:docMk/>
          <pc:sldMk cId="2910021474" sldId="335"/>
        </pc:sldMkLst>
      </pc:sldChg>
      <pc:sldChg chg="modSp mod">
        <pc:chgData name="Melinda Arriaga [HR]" userId="d57b7fa1-9bbe-47f7-aa5f-18f773b03173" providerId="ADAL" clId="{84A6C3B5-7CF6-45D7-9790-A791D578F0D1}" dt="2023-08-02T17:00:26.111" v="99" actId="20577"/>
        <pc:sldMkLst>
          <pc:docMk/>
          <pc:sldMk cId="2246795647" sldId="337"/>
        </pc:sldMkLst>
        <pc:graphicFrameChg chg="modGraphic">
          <ac:chgData name="Melinda Arriaga [HR]" userId="d57b7fa1-9bbe-47f7-aa5f-18f773b03173" providerId="ADAL" clId="{84A6C3B5-7CF6-45D7-9790-A791D578F0D1}" dt="2023-08-02T17:00:26.111" v="99" actId="20577"/>
          <ac:graphicFrameMkLst>
            <pc:docMk/>
            <pc:sldMk cId="2246795647" sldId="337"/>
            <ac:graphicFrameMk id="9" creationId="{F125963A-30D8-DA7C-0484-55E184C11E68}"/>
          </ac:graphicFrameMkLst>
        </pc:graphicFrameChg>
      </pc:sldChg>
      <pc:sldChg chg="del">
        <pc:chgData name="Melinda Arriaga [HR]" userId="d57b7fa1-9bbe-47f7-aa5f-18f773b03173" providerId="ADAL" clId="{84A6C3B5-7CF6-45D7-9790-A791D578F0D1}" dt="2023-08-02T16:58:52.150" v="0" actId="47"/>
        <pc:sldMkLst>
          <pc:docMk/>
          <pc:sldMk cId="4171489899" sldId="571"/>
        </pc:sldMkLst>
      </pc:sldChg>
      <pc:sldChg chg="modSp mod delDesignElem">
        <pc:chgData name="Melinda Arriaga [HR]" userId="d57b7fa1-9bbe-47f7-aa5f-18f773b03173" providerId="ADAL" clId="{84A6C3B5-7CF6-45D7-9790-A791D578F0D1}" dt="2023-08-02T17:32:37.945" v="214" actId="1076"/>
        <pc:sldMkLst>
          <pc:docMk/>
          <pc:sldMk cId="1082006068" sldId="577"/>
        </pc:sldMkLst>
        <pc:spChg chg="mod">
          <ac:chgData name="Melinda Arriaga [HR]" userId="d57b7fa1-9bbe-47f7-aa5f-18f773b03173" providerId="ADAL" clId="{84A6C3B5-7CF6-45D7-9790-A791D578F0D1}" dt="2023-08-02T17:32:37.945" v="214" actId="1076"/>
          <ac:spMkLst>
            <pc:docMk/>
            <pc:sldMk cId="1082006068" sldId="577"/>
            <ac:spMk id="4" creationId="{E2A9310F-9A3C-E09B-90B6-10D2F6DD7FF9}"/>
          </ac:spMkLst>
        </pc:spChg>
        <pc:spChg chg="mod">
          <ac:chgData name="Melinda Arriaga [HR]" userId="d57b7fa1-9bbe-47f7-aa5f-18f773b03173" providerId="ADAL" clId="{84A6C3B5-7CF6-45D7-9790-A791D578F0D1}" dt="2023-08-02T17:32:33.333" v="213" actId="14100"/>
          <ac:spMkLst>
            <pc:docMk/>
            <pc:sldMk cId="1082006068" sldId="577"/>
            <ac:spMk id="6" creationId="{CF25ED14-D5D1-FA12-B866-184B6130A2E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3177" tIns="46589" rIns="93177" bIns="46589" rtlCol="0"/>
          <a:lstStyle>
            <a:lvl1pPr algn="r">
              <a:defRPr sz="1200"/>
            </a:lvl1pPr>
          </a:lstStyle>
          <a:p>
            <a:fld id="{47290826-71E3-4BE4-9F32-C4CC142C06FD}" type="datetimeFigureOut">
              <a:rPr lang="en-US" smtClean="0"/>
              <a:t>7/31/2024</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82119"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8"/>
            <a:ext cx="2982119" cy="466433"/>
          </a:xfrm>
          <a:prstGeom prst="rect">
            <a:avLst/>
          </a:prstGeom>
        </p:spPr>
        <p:txBody>
          <a:bodyPr vert="horz" lIns="93177" tIns="46589" rIns="93177" bIns="46589" rtlCol="0" anchor="b"/>
          <a:lstStyle>
            <a:lvl1pPr algn="r">
              <a:defRPr sz="1200"/>
            </a:lvl1pPr>
          </a:lstStyle>
          <a:p>
            <a:fld id="{C179ECFC-86F7-43B0-8EE0-139D87083905}" type="slidenum">
              <a:rPr lang="en-US" smtClean="0"/>
              <a:t>‹#›</a:t>
            </a:fld>
            <a:endParaRPr lang="en-US"/>
          </a:p>
        </p:txBody>
      </p:sp>
    </p:spTree>
    <p:extLst>
      <p:ext uri="{BB962C8B-B14F-4D97-AF65-F5344CB8AC3E}">
        <p14:creationId xmlns:p14="http://schemas.microsoft.com/office/powerpoint/2010/main" val="1227353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708025"/>
            <a:ext cx="6300787" cy="3544888"/>
          </a:xfrm>
        </p:spPr>
      </p:sp>
      <p:sp>
        <p:nvSpPr>
          <p:cNvPr id="3" name="Notes Placeholder 2"/>
          <p:cNvSpPr>
            <a:spLocks noGrp="1"/>
          </p:cNvSpPr>
          <p:nvPr>
            <p:ph type="body" idx="1"/>
          </p:nvPr>
        </p:nvSpPr>
        <p:spPr/>
        <p:txBody>
          <a:bodyPr/>
          <a:lstStyle/>
          <a:p>
            <a:endParaRPr lang="en-US" sz="1400"/>
          </a:p>
        </p:txBody>
      </p:sp>
    </p:spTree>
    <p:extLst>
      <p:ext uri="{BB962C8B-B14F-4D97-AF65-F5344CB8AC3E}">
        <p14:creationId xmlns:p14="http://schemas.microsoft.com/office/powerpoint/2010/main" val="3648241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6711" lvl="5" indent="-296711">
              <a:buFont typeface="Wingdings" panose="05000000000000000000" pitchFamily="2" charset="2"/>
              <a:buChar char="Ø"/>
            </a:pPr>
            <a:endParaRPr lang="en-US" i="0">
              <a:solidFill>
                <a:schemeClr val="tx1"/>
              </a:solidFill>
              <a:latin typeface="Georgia" panose="02040502050405020303" pitchFamily="18" charset="0"/>
            </a:endParaRPr>
          </a:p>
          <a:p>
            <a:pPr marL="145059"/>
            <a:endParaRPr lang="en-US">
              <a:latin typeface="InterFace Light"/>
            </a:endParaRPr>
          </a:p>
        </p:txBody>
      </p:sp>
    </p:spTree>
    <p:extLst>
      <p:ext uri="{BB962C8B-B14F-4D97-AF65-F5344CB8AC3E}">
        <p14:creationId xmlns:p14="http://schemas.microsoft.com/office/powerpoint/2010/main" val="2595301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708025"/>
            <a:ext cx="6300787" cy="35448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98877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708025"/>
            <a:ext cx="6300787" cy="35448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26499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708025"/>
            <a:ext cx="6300787" cy="3544888"/>
          </a:xfrm>
        </p:spPr>
      </p:sp>
      <p:sp>
        <p:nvSpPr>
          <p:cNvPr id="3" name="Notes Placeholder 2"/>
          <p:cNvSpPr>
            <a:spLocks noGrp="1"/>
          </p:cNvSpPr>
          <p:nvPr>
            <p:ph type="body" idx="1"/>
          </p:nvPr>
        </p:nvSpPr>
        <p:spPr/>
        <p:txBody>
          <a:bodyPr/>
          <a:lstStyle/>
          <a:p>
            <a:pPr marL="237356" indent="-237356" defTabSz="949426">
              <a:spcBef>
                <a:spcPts val="1246"/>
              </a:spcBef>
              <a:buSzPct val="110000"/>
              <a:buFont typeface="Arial" pitchFamily="34" charset="0"/>
              <a:buChar char="•"/>
            </a:pPr>
            <a:endParaRPr lang="en-US" kern="1200">
              <a:solidFill>
                <a:srgbClr val="FFFFFF"/>
              </a:solidFill>
            </a:endParaRPr>
          </a:p>
          <a:p>
            <a:pPr defTabSz="949426">
              <a:spcBef>
                <a:spcPts val="1246"/>
              </a:spcBef>
              <a:buSzPct val="110000"/>
            </a:pPr>
            <a:endParaRPr lang="en-US" kern="1200">
              <a:solidFill>
                <a:srgbClr val="FFFFFF"/>
              </a:solidFill>
            </a:endParaRPr>
          </a:p>
        </p:txBody>
      </p:sp>
    </p:spTree>
    <p:extLst>
      <p:ext uri="{BB962C8B-B14F-4D97-AF65-F5344CB8AC3E}">
        <p14:creationId xmlns:p14="http://schemas.microsoft.com/office/powerpoint/2010/main" val="923451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708025"/>
            <a:ext cx="6300787" cy="35448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8450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708025"/>
            <a:ext cx="6300787" cy="35448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68402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A6BD3A-E8E6-4F02-9942-7DB24EA8E4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010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4752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50177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42786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66713" y="708025"/>
            <a:ext cx="6300787" cy="35448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703475" y="4489387"/>
            <a:ext cx="5627793" cy="4253103"/>
          </a:xfrm>
          <a:prstGeom prst="rect">
            <a:avLst/>
          </a:prstGeom>
        </p:spPr>
        <p:txBody>
          <a:bodyPr spcFirstLastPara="1" wrap="square" lIns="94927" tIns="94927" rIns="94927" bIns="94927" anchor="t" anchorCtr="0">
            <a:no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66713" y="708025"/>
            <a:ext cx="6300787" cy="35448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703475" y="4489387"/>
            <a:ext cx="5627793" cy="4253103"/>
          </a:xfrm>
          <a:prstGeom prst="rect">
            <a:avLst/>
          </a:prstGeom>
        </p:spPr>
        <p:txBody>
          <a:bodyPr spcFirstLastPara="1" wrap="square" lIns="94927" tIns="94927" rIns="94927" bIns="94927" anchor="t" anchorCtr="0">
            <a:noAutofit/>
          </a:bodyPr>
          <a:lstStyle/>
          <a:p>
            <a:endParaRPr lang="en-US" sz="1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708025"/>
            <a:ext cx="6300787" cy="35448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29181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708025"/>
            <a:ext cx="6300787" cy="35448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46681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6711" lvl="5" indent="-296711">
              <a:buFont typeface="Wingdings" panose="05000000000000000000" pitchFamily="2" charset="2"/>
              <a:buChar char="Ø"/>
            </a:pPr>
            <a:endParaRPr lang="en-US" i="0">
              <a:solidFill>
                <a:schemeClr val="tx1"/>
              </a:solidFill>
              <a:latin typeface="Georgia" panose="02040502050405020303" pitchFamily="18" charset="0"/>
            </a:endParaRPr>
          </a:p>
          <a:p>
            <a:pPr marL="145059"/>
            <a:endParaRPr lang="en-US">
              <a:latin typeface="InterFace Light"/>
            </a:endParaRPr>
          </a:p>
        </p:txBody>
      </p:sp>
    </p:spTree>
    <p:extLst>
      <p:ext uri="{BB962C8B-B14F-4D97-AF65-F5344CB8AC3E}">
        <p14:creationId xmlns:p14="http://schemas.microsoft.com/office/powerpoint/2010/main" val="1059339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79ECFC-86F7-43B0-8EE0-139D870839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794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79ECFC-86F7-43B0-8EE0-139D870839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463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79ECFC-86F7-43B0-8EE0-139D870839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6453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FB4E5A8A-EB43-44E7-A6E5-D86C57185D85}" type="datetimeFigureOut">
              <a:rPr lang="en-US" smtClean="0"/>
              <a:t>7/31/2024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123186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4E5A8A-EB43-44E7-A6E5-D86C57185D85}"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318853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4E5A8A-EB43-44E7-A6E5-D86C57185D85}"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2884604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4E5A8A-EB43-44E7-A6E5-D86C57185D85}"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5F97C-1D88-4C59-8417-33B98D7879AE}"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305003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4E5A8A-EB43-44E7-A6E5-D86C57185D85}"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3517492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B4E5A8A-EB43-44E7-A6E5-D86C57185D85}" type="datetimeFigureOut">
              <a:rPr lang="en-US" smtClean="0"/>
              <a:t>7/31/2024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3816230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B4E5A8A-EB43-44E7-A6E5-D86C57185D85}" type="datetimeFigureOut">
              <a:rPr lang="en-US" smtClean="0"/>
              <a:t>7/31/2024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1646812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4E5A8A-EB43-44E7-A6E5-D86C57185D85}"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1098930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4E5A8A-EB43-44E7-A6E5-D86C57185D85}"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3058953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22" name="Shape 22"/>
          <p:cNvSpPr txBox="1">
            <a:spLocks noGrp="1"/>
          </p:cNvSpPr>
          <p:nvPr>
            <p:ph type="ctrTitle"/>
          </p:nvPr>
        </p:nvSpPr>
        <p:spPr>
          <a:xfrm>
            <a:off x="914400" y="1454333"/>
            <a:ext cx="7157200" cy="39492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944689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sp>
        <p:nvSpPr>
          <p:cNvPr id="98" name="Shape 98"/>
          <p:cNvSpPr txBox="1">
            <a:spLocks noGrp="1"/>
          </p:cNvSpPr>
          <p:nvPr>
            <p:ph type="title"/>
          </p:nvPr>
        </p:nvSpPr>
        <p:spPr>
          <a:xfrm>
            <a:off x="1085700" y="523433"/>
            <a:ext cx="7011200" cy="10216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Shape 99"/>
          <p:cNvSpPr txBox="1">
            <a:spLocks noGrp="1"/>
          </p:cNvSpPr>
          <p:nvPr>
            <p:ph type="body" idx="1"/>
          </p:nvPr>
        </p:nvSpPr>
        <p:spPr>
          <a:xfrm>
            <a:off x="1085700" y="2050651"/>
            <a:ext cx="4504400" cy="36324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100" name="Shape 100"/>
          <p:cNvSpPr txBox="1">
            <a:spLocks noGrp="1"/>
          </p:cNvSpPr>
          <p:nvPr>
            <p:ph type="body" idx="2"/>
          </p:nvPr>
        </p:nvSpPr>
        <p:spPr>
          <a:xfrm>
            <a:off x="5861497" y="2050651"/>
            <a:ext cx="4504400" cy="36324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101" name="Shape 101"/>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0022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4E5A8A-EB43-44E7-A6E5-D86C57185D85}"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451735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sp>
        <p:nvSpPr>
          <p:cNvPr id="78" name="Shape 78"/>
          <p:cNvSpPr txBox="1">
            <a:spLocks noGrp="1"/>
          </p:cNvSpPr>
          <p:nvPr>
            <p:ph type="title"/>
          </p:nvPr>
        </p:nvSpPr>
        <p:spPr>
          <a:xfrm>
            <a:off x="1085700" y="523433"/>
            <a:ext cx="7323200" cy="10216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Shape 79"/>
          <p:cNvSpPr txBox="1">
            <a:spLocks noGrp="1"/>
          </p:cNvSpPr>
          <p:nvPr>
            <p:ph type="body" idx="1"/>
          </p:nvPr>
        </p:nvSpPr>
        <p:spPr>
          <a:xfrm>
            <a:off x="1085700" y="1769800"/>
            <a:ext cx="8176800" cy="4194000"/>
          </a:xfrm>
          <a:prstGeom prst="rect">
            <a:avLst/>
          </a:prstGeom>
        </p:spPr>
        <p:txBody>
          <a:bodyPr spcFirstLastPara="1" wrap="square" lIns="91425" tIns="91425" rIns="91425" bIns="91425" anchor="ctr" anchorCtr="0"/>
          <a:lstStyle>
            <a:lvl1pPr marL="609585" lvl="0" indent="-507987">
              <a:spcBef>
                <a:spcPts val="800"/>
              </a:spcBef>
              <a:spcAft>
                <a:spcPts val="0"/>
              </a:spcAft>
              <a:buSzPts val="2400"/>
              <a:buChar char="▰"/>
              <a:defRPr/>
            </a:lvl1pPr>
            <a:lvl2pPr marL="1219170" lvl="1" indent="-507987">
              <a:spcBef>
                <a:spcPts val="1333"/>
              </a:spcBef>
              <a:spcAft>
                <a:spcPts val="0"/>
              </a:spcAft>
              <a:buSzPts val="2400"/>
              <a:buChar char="▻"/>
              <a:defRPr/>
            </a:lvl2pPr>
            <a:lvl3pPr marL="1828754" lvl="2" indent="-507987">
              <a:spcBef>
                <a:spcPts val="1333"/>
              </a:spcBef>
              <a:spcAft>
                <a:spcPts val="0"/>
              </a:spcAft>
              <a:buSzPts val="2400"/>
              <a:buChar char="▻"/>
              <a:defRPr/>
            </a:lvl3pPr>
            <a:lvl4pPr marL="2438339" lvl="3" indent="-507987">
              <a:spcBef>
                <a:spcPts val="1333"/>
              </a:spcBef>
              <a:spcAft>
                <a:spcPts val="0"/>
              </a:spcAft>
              <a:buSzPts val="2400"/>
              <a:buChar char="▻"/>
              <a:defRPr/>
            </a:lvl4pPr>
            <a:lvl5pPr marL="3047924" lvl="4" indent="-507987">
              <a:spcBef>
                <a:spcPts val="1333"/>
              </a:spcBef>
              <a:spcAft>
                <a:spcPts val="0"/>
              </a:spcAft>
              <a:buSzPts val="2400"/>
              <a:buChar char="▻"/>
              <a:defRPr/>
            </a:lvl5pPr>
            <a:lvl6pPr marL="3657509" lvl="5" indent="-507987">
              <a:spcBef>
                <a:spcPts val="1333"/>
              </a:spcBef>
              <a:spcAft>
                <a:spcPts val="0"/>
              </a:spcAft>
              <a:buSzPts val="2400"/>
              <a:buChar char="▻"/>
              <a:defRPr/>
            </a:lvl6pPr>
            <a:lvl7pPr marL="4267093" lvl="6" indent="-507987">
              <a:spcBef>
                <a:spcPts val="1333"/>
              </a:spcBef>
              <a:spcAft>
                <a:spcPts val="0"/>
              </a:spcAft>
              <a:buSzPts val="2400"/>
              <a:buChar char="▻"/>
              <a:defRPr/>
            </a:lvl7pPr>
            <a:lvl8pPr marL="4876678" lvl="7" indent="-507987">
              <a:spcBef>
                <a:spcPts val="1333"/>
              </a:spcBef>
              <a:spcAft>
                <a:spcPts val="0"/>
              </a:spcAft>
              <a:buSzPts val="2400"/>
              <a:buChar char="▻"/>
              <a:defRPr/>
            </a:lvl8pPr>
            <a:lvl9pPr marL="5486263" lvl="8" indent="-507987">
              <a:spcBef>
                <a:spcPts val="1333"/>
              </a:spcBef>
              <a:spcAft>
                <a:spcPts val="1333"/>
              </a:spcAft>
              <a:buSzPts val="2400"/>
              <a:buChar char="▻"/>
              <a:defRPr/>
            </a:lvl9pPr>
          </a:lstStyle>
          <a:p>
            <a:endParaRPr/>
          </a:p>
        </p:txBody>
      </p:sp>
      <p:sp>
        <p:nvSpPr>
          <p:cNvPr id="80" name="Shape 80"/>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25245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B4E5A8A-EB43-44E7-A6E5-D86C57185D85}"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583769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4E5A8A-EB43-44E7-A6E5-D86C57185D85}"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29369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4E5A8A-EB43-44E7-A6E5-D86C57185D85}" type="datetimeFigureOut">
              <a:rPr lang="en-US" smtClean="0"/>
              <a:t>7/31/2024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2328659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4E5A8A-EB43-44E7-A6E5-D86C57185D85}" type="datetimeFigureOut">
              <a:rPr lang="en-US" smtClean="0"/>
              <a:t>7/31/2024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227058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E5A8A-EB43-44E7-A6E5-D86C57185D85}" type="datetimeFigureOut">
              <a:rPr lang="en-US" smtClean="0"/>
              <a:t>7/31/2024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310861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4E5A8A-EB43-44E7-A6E5-D86C57185D85}"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283533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4E5A8A-EB43-44E7-A6E5-D86C57185D85}"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1712058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B4E5A8A-EB43-44E7-A6E5-D86C57185D85}" type="datetimeFigureOut">
              <a:rPr lang="en-US" smtClean="0"/>
              <a:t>7/31/2024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145F97C-1D88-4C59-8417-33B98D7879AE}" type="slidenum">
              <a:rPr lang="en-US" smtClean="0"/>
              <a:t>‹#›</a:t>
            </a:fld>
            <a:endParaRPr lang="en-US"/>
          </a:p>
        </p:txBody>
      </p:sp>
    </p:spTree>
    <p:extLst>
      <p:ext uri="{BB962C8B-B14F-4D97-AF65-F5344CB8AC3E}">
        <p14:creationId xmlns:p14="http://schemas.microsoft.com/office/powerpoint/2010/main" val="2911284844"/>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s://www.myalex.com/corpuschristi/sneakpeek2025"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5.emf"/><Relationship Id="rId7"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N6ugKWh0cYCFQR7kgod4wcAXg&amp;url=http://www.learningcc.org/news/city-employees-celebrate-years-of-service/&amp;ei=5RegVZ6oGIT2yQTjj4DwBQ&amp;bvm=bv.96952980,d.cGU&amp;psig=AFQjCNFI55OkZbY8xi6LnQjJ61mElREgMg&amp;ust=1436641630923504"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28.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4.png"/><Relationship Id="rId4" Type="http://schemas.openxmlformats.org/officeDocument/2006/relationships/image" Target="cid:image002.png@01D8D98B.5894FBF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2.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20.xml"/><Relationship Id="rId5" Type="http://schemas.openxmlformats.org/officeDocument/2006/relationships/image" Target="../media/image6.jpeg"/><Relationship Id="rId4" Type="http://schemas.openxmlformats.org/officeDocument/2006/relationships/image" Target="../media/image54.jpeg"/></Relationships>
</file>

<file path=ppt/slides/_rels/slide29.xml.rels><?xml version="1.0" encoding="UTF-8" standalone="yes"?>
<Relationships xmlns="http://schemas.openxmlformats.org/package/2006/relationships"><Relationship Id="rId3" Type="http://schemas.openxmlformats.org/officeDocument/2006/relationships/hyperlink" Target="https://www.myalex.com/corpuschristi/2023" TargetMode="External"/><Relationship Id="rId7"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6.jpeg"/><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hyperlink" Target="http://www.benefitscc.org/" TargetMode="Externa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C71130-30A0-4AC7-B0BB-F32D9FB58A1C}"/>
              </a:ext>
            </a:extLst>
          </p:cNvPr>
          <p:cNvSpPr>
            <a:spLocks noGrp="1"/>
          </p:cNvSpPr>
          <p:nvPr>
            <p:ph type="title" idx="4294967295"/>
          </p:nvPr>
        </p:nvSpPr>
        <p:spPr>
          <a:xfrm>
            <a:off x="3048000" y="4464050"/>
            <a:ext cx="9144000" cy="1641475"/>
          </a:xfrm>
        </p:spPr>
        <p:txBody>
          <a:bodyPr vert="horz" wrap="none" lIns="91440" tIns="45720" rIns="91440" bIns="45720" rtlCol="0" anchor="t">
            <a:normAutofit/>
          </a:bodyPr>
          <a:lstStyle/>
          <a:p>
            <a:pPr algn="r"/>
            <a:br>
              <a:rPr lang="en-US" sz="53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br>
            <a:endParaRPr lang="en-US" sz="53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highlight>
                <a:srgbClr val="FFFF00"/>
              </a:highlight>
            </a:endParaRPr>
          </a:p>
        </p:txBody>
      </p:sp>
      <p:sp>
        <p:nvSpPr>
          <p:cNvPr id="3" name="Text Placeholder 2">
            <a:extLst>
              <a:ext uri="{FF2B5EF4-FFF2-40B4-BE49-F238E27FC236}">
                <a16:creationId xmlns:a16="http://schemas.microsoft.com/office/drawing/2014/main" id="{366080C5-6502-42D0-819D-4868E0A913BA}"/>
              </a:ext>
            </a:extLst>
          </p:cNvPr>
          <p:cNvSpPr>
            <a:spLocks noGrp="1"/>
          </p:cNvSpPr>
          <p:nvPr>
            <p:ph type="body" idx="4294967295"/>
          </p:nvPr>
        </p:nvSpPr>
        <p:spPr>
          <a:xfrm>
            <a:off x="3048000" y="5064125"/>
            <a:ext cx="9144000" cy="738188"/>
          </a:xfrm>
        </p:spPr>
        <p:txBody>
          <a:bodyPr vert="horz" lIns="91440" tIns="45720" rIns="91440" bIns="45720" rtlCol="0" anchor="b">
            <a:normAutofit/>
          </a:bodyPr>
          <a:lstStyle/>
          <a:p>
            <a:pPr marL="0" indent="0" algn="r">
              <a:buNone/>
            </a:pPr>
            <a:r>
              <a:rPr lang="en-US" sz="3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hlinkClick r:id="rId4"/>
              </a:rPr>
              <a:t>Benefits Sneak Peek — ALEX (myalex.com)</a:t>
            </a:r>
            <a:endParaRPr lang="en-US" sz="3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ndParaRPr>
          </a:p>
        </p:txBody>
      </p:sp>
      <p:pic>
        <p:nvPicPr>
          <p:cNvPr id="9" name="Picture 8" descr="A close-up of a certificate&#10;&#10;Description automatically generated">
            <a:extLst>
              <a:ext uri="{FF2B5EF4-FFF2-40B4-BE49-F238E27FC236}">
                <a16:creationId xmlns:a16="http://schemas.microsoft.com/office/drawing/2014/main" id="{EA01AB31-78B4-843A-872E-F8EFE6B3F3C1}"/>
              </a:ext>
            </a:extLst>
          </p:cNvPr>
          <p:cNvPicPr>
            <a:picLocks noChangeAspect="1"/>
          </p:cNvPicPr>
          <p:nvPr/>
        </p:nvPicPr>
        <p:blipFill>
          <a:blip r:embed="rId5">
            <a:extLst>
              <a:ext uri="{28A0092B-C50C-407E-A947-70E740481C1C}">
                <a14:useLocalDpi xmlns:a14="http://schemas.microsoft.com/office/drawing/2010/main" val="0"/>
              </a:ext>
            </a:extLst>
          </a:blip>
          <a:srcRect l="1161" r="10891" b="3"/>
          <a:stretch/>
        </p:blipFill>
        <p:spPr>
          <a:xfrm>
            <a:off x="1132294" y="366728"/>
            <a:ext cx="5085626" cy="3409940"/>
          </a:xfrm>
          <a:prstGeom prst="rect">
            <a:avLst/>
          </a:prstGeom>
          <a:effectLst>
            <a:reflection blurRad="38100" stA="52000" endA="300" endPos="30000" dir="5400000" sy="-100000" algn="bl" rotWithShape="0"/>
            <a:softEdge rad="19050"/>
          </a:effectLst>
        </p:spPr>
      </p:pic>
      <p:sp>
        <p:nvSpPr>
          <p:cNvPr id="8" name="Text Placeholder 2">
            <a:extLst>
              <a:ext uri="{FF2B5EF4-FFF2-40B4-BE49-F238E27FC236}">
                <a16:creationId xmlns:a16="http://schemas.microsoft.com/office/drawing/2014/main" id="{E52284FC-771E-43DD-95BD-898EEEF8A938}"/>
              </a:ext>
            </a:extLst>
          </p:cNvPr>
          <p:cNvSpPr txBox="1">
            <a:spLocks/>
          </p:cNvSpPr>
          <p:nvPr/>
        </p:nvSpPr>
        <p:spPr>
          <a:xfrm>
            <a:off x="7303238" y="4464028"/>
            <a:ext cx="4348249" cy="2108628"/>
          </a:xfrm>
          <a:prstGeom prst="rect">
            <a:avLst/>
          </a:prstGeom>
        </p:spPr>
        <p:txBody>
          <a:bodyPr vert="horz" lIns="121920" tIns="60960" rIns="121920" bIns="60960" rtlCol="0" anchor="t">
            <a:noAutofit/>
          </a:bodyPr>
          <a:lst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a:lstStyle>
          <a:p>
            <a:pPr marL="0" marR="0" lvl="0" indent="0" algn="l" defTabSz="342900" rtl="0" eaLnBrk="1" fontAlgn="auto" latinLnBrk="0" hangingPunct="1">
              <a:lnSpc>
                <a:spcPct val="100000"/>
              </a:lnSpc>
              <a:spcBef>
                <a:spcPct val="20000"/>
              </a:spcBef>
              <a:spcAft>
                <a:spcPts val="450"/>
              </a:spcAft>
              <a:buClr>
                <a:srgbClr val="002060"/>
              </a:buClr>
              <a:buSzPts val="2000"/>
              <a:buFont typeface="Arial"/>
              <a:buNone/>
              <a:tabLst/>
              <a:defRPr/>
            </a:pPr>
            <a:endParaRPr kumimoji="0" lang="en-US" sz="16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581452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7F6FC36-838A-3E20-86EC-24F904D0B059}"/>
              </a:ext>
            </a:extLst>
          </p:cNvPr>
          <p:cNvSpPr>
            <a:spLocks noGrp="1"/>
          </p:cNvSpPr>
          <p:nvPr>
            <p:ph type="title"/>
          </p:nvPr>
        </p:nvSpPr>
        <p:spPr/>
        <p:txBody>
          <a:bodyPr>
            <a:noAutofit/>
          </a:bodyPr>
          <a:lstStyle/>
          <a:p>
            <a:pPr algn="ctr"/>
            <a:r>
              <a:rPr lang="en-US" sz="4800" b="1" dirty="0">
                <a:solidFill>
                  <a:srgbClr val="F68C1E"/>
                </a:solidFill>
                <a:latin typeface="Roboto Condensed"/>
              </a:rPr>
              <a:t>HSA City Contribution</a:t>
            </a:r>
            <a:endParaRPr lang="en-US" sz="3600" dirty="0"/>
          </a:p>
        </p:txBody>
      </p:sp>
      <p:sp>
        <p:nvSpPr>
          <p:cNvPr id="18" name="Content Placeholder 17">
            <a:extLst>
              <a:ext uri="{FF2B5EF4-FFF2-40B4-BE49-F238E27FC236}">
                <a16:creationId xmlns:a16="http://schemas.microsoft.com/office/drawing/2014/main" id="{7956D5CE-7A2A-2FF7-1821-7DB846129B95}"/>
              </a:ext>
            </a:extLst>
          </p:cNvPr>
          <p:cNvSpPr>
            <a:spLocks noGrp="1"/>
          </p:cNvSpPr>
          <p:nvPr>
            <p:ph idx="1"/>
          </p:nvPr>
        </p:nvSpPr>
        <p:spPr>
          <a:xfrm>
            <a:off x="1402621" y="1891146"/>
            <a:ext cx="9652233" cy="3962060"/>
          </a:xfrm>
        </p:spPr>
        <p:txBody>
          <a:bodyPr>
            <a:normAutofit/>
          </a:bodyPr>
          <a:lstStyle/>
          <a:p>
            <a:pPr marL="457200" lvl="6" indent="-457200" algn="ctr">
              <a:spcBef>
                <a:spcPts val="1000"/>
              </a:spcBef>
            </a:pPr>
            <a:r>
              <a:rPr lang="en-US" sz="3200" b="1" dirty="0">
                <a:solidFill>
                  <a:schemeClr val="tx1">
                    <a:lumMod val="85000"/>
                  </a:schemeClr>
                </a:solidFill>
              </a:rPr>
              <a:t>All Employees Enrolled in CDHP eligible</a:t>
            </a:r>
          </a:p>
          <a:p>
            <a:pPr marL="0" lvl="6" indent="0" algn="ctr">
              <a:spcBef>
                <a:spcPts val="1000"/>
              </a:spcBef>
              <a:buNone/>
            </a:pPr>
            <a:r>
              <a:rPr lang="en-US" sz="2400" b="1" i="1" dirty="0">
                <a:solidFill>
                  <a:schemeClr val="tx1">
                    <a:lumMod val="85000"/>
                  </a:schemeClr>
                </a:solidFill>
              </a:rPr>
              <a:t>(unless otherwise noted)</a:t>
            </a:r>
            <a:endParaRPr lang="en-US" sz="3200" b="1" i="1" dirty="0">
              <a:solidFill>
                <a:schemeClr val="tx1">
                  <a:lumMod val="85000"/>
                </a:schemeClr>
              </a:solidFill>
            </a:endParaRPr>
          </a:p>
          <a:p>
            <a:pPr marL="457200" lvl="6" indent="-457200" algn="ctr">
              <a:spcBef>
                <a:spcPts val="1000"/>
              </a:spcBef>
            </a:pPr>
            <a:r>
              <a:rPr lang="en-US" sz="3200" b="1" dirty="0">
                <a:solidFill>
                  <a:schemeClr val="tx1">
                    <a:lumMod val="85000"/>
                  </a:schemeClr>
                </a:solidFill>
              </a:rPr>
              <a:t>$1,600 for Employee Only Coverage</a:t>
            </a:r>
          </a:p>
          <a:p>
            <a:pPr marL="457200" lvl="6" indent="-457200" algn="ctr">
              <a:spcBef>
                <a:spcPts val="1000"/>
              </a:spcBef>
            </a:pPr>
            <a:r>
              <a:rPr lang="en-US" sz="3200" b="1" dirty="0">
                <a:solidFill>
                  <a:schemeClr val="tx1">
                    <a:lumMod val="85000"/>
                  </a:schemeClr>
                </a:solidFill>
              </a:rPr>
              <a:t>$2,600 for Employee + Dependent Coverage</a:t>
            </a:r>
          </a:p>
          <a:p>
            <a:pPr marL="457200" lvl="6" indent="-457200" algn="ctr">
              <a:spcBef>
                <a:spcPts val="1000"/>
              </a:spcBef>
            </a:pPr>
            <a:r>
              <a:rPr lang="en-US" sz="3200" b="1" dirty="0">
                <a:solidFill>
                  <a:schemeClr val="tx1">
                    <a:lumMod val="85000"/>
                  </a:schemeClr>
                </a:solidFill>
              </a:rPr>
              <a:t>Additional $2,000 per Employee for FY25 deposited in either October 2024 or January 2025</a:t>
            </a:r>
          </a:p>
          <a:p>
            <a:pPr marL="457200" lvl="6" indent="-457200" algn="ctr">
              <a:spcBef>
                <a:spcPts val="1000"/>
              </a:spcBef>
            </a:pPr>
            <a:endParaRPr lang="en-US" sz="3200" b="1" dirty="0">
              <a:solidFill>
                <a:schemeClr val="tx1">
                  <a:lumMod val="85000"/>
                </a:schemeClr>
              </a:solidFill>
            </a:endParaRPr>
          </a:p>
          <a:p>
            <a:pPr marL="0" indent="0">
              <a:buNone/>
            </a:pPr>
            <a:endParaRPr lang="en-US" dirty="0">
              <a:solidFill>
                <a:schemeClr val="tx1">
                  <a:lumMod val="85000"/>
                </a:schemeClr>
              </a:solidFill>
            </a:endParaRPr>
          </a:p>
          <a:p>
            <a:pPr marL="0" indent="0">
              <a:buNone/>
            </a:pPr>
            <a:endParaRPr lang="en-US" dirty="0"/>
          </a:p>
        </p:txBody>
      </p:sp>
      <p:sp>
        <p:nvSpPr>
          <p:cNvPr id="2" name="Slide Number Placeholder 1">
            <a:extLst>
              <a:ext uri="{FF2B5EF4-FFF2-40B4-BE49-F238E27FC236}">
                <a16:creationId xmlns:a16="http://schemas.microsoft.com/office/drawing/2014/main" id="{1A67CEDF-BC59-4ACD-B3FF-32A8403272B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3" name="Rectangle 2">
            <a:extLst>
              <a:ext uri="{FF2B5EF4-FFF2-40B4-BE49-F238E27FC236}">
                <a16:creationId xmlns:a16="http://schemas.microsoft.com/office/drawing/2014/main" id="{E93F2C89-4C04-4A2F-9B5F-4292DA26910E}"/>
              </a:ext>
            </a:extLst>
          </p:cNvPr>
          <p:cNvSpPr/>
          <p:nvPr/>
        </p:nvSpPr>
        <p:spPr>
          <a:xfrm>
            <a:off x="135938" y="1432986"/>
            <a:ext cx="11739716"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1"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6" name="Rectangle 5">
            <a:extLst>
              <a:ext uri="{FF2B5EF4-FFF2-40B4-BE49-F238E27FC236}">
                <a16:creationId xmlns:a16="http://schemas.microsoft.com/office/drawing/2014/main" id="{2D3D9BE6-04FD-45CE-AB2A-3F28417B17B7}"/>
              </a:ext>
            </a:extLst>
          </p:cNvPr>
          <p:cNvSpPr/>
          <p:nvPr/>
        </p:nvSpPr>
        <p:spPr>
          <a:xfrm>
            <a:off x="822911" y="1781800"/>
            <a:ext cx="5147224" cy="2082558"/>
          </a:xfrm>
          <a:prstGeom prst="rect">
            <a:avLst/>
          </a:prstGeom>
        </p:spPr>
        <p:txBody>
          <a:bodyPr wrap="square">
            <a:spAutoFit/>
          </a:bodyPr>
          <a:lstStyle/>
          <a:p>
            <a:pPr marL="380990" marR="0" lvl="0" indent="-380990" algn="l" defTabSz="457200" rtl="0" eaLnBrk="1" fontAlgn="auto" latinLnBrk="0" hangingPunct="1">
              <a:lnSpc>
                <a:spcPct val="100000"/>
              </a:lnSpc>
              <a:spcBef>
                <a:spcPts val="0"/>
              </a:spcBef>
              <a:spcAft>
                <a:spcPts val="0"/>
              </a:spcAft>
              <a:buClrTx/>
              <a:buSzPts val="2000"/>
              <a:buFont typeface="Wingdings" panose="05000000000000000000" pitchFamily="2" charset="2"/>
              <a:buChar char="Ø"/>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a:p>
            <a:pPr marL="380990" marR="0" lvl="1" indent="-380990" algn="l" defTabSz="457200" rtl="0" eaLnBrk="1" fontAlgn="auto" latinLnBrk="0" hangingPunct="1">
              <a:lnSpc>
                <a:spcPct val="100000"/>
              </a:lnSpc>
              <a:spcBef>
                <a:spcPts val="0"/>
              </a:spcBef>
              <a:spcAft>
                <a:spcPts val="0"/>
              </a:spcAft>
              <a:buClrTx/>
              <a:buSzPts val="2000"/>
              <a:buFont typeface="Wingdings" panose="05000000000000000000" pitchFamily="2" charset="2"/>
              <a:buChar char="Ø"/>
              <a:tabLst/>
              <a:defRPr/>
            </a:pPr>
            <a:endParaRPr kumimoji="0" lang="en-US" sz="1800" b="0" i="0" u="none" strike="noStrike" kern="1200" cap="none" spc="0" normalizeH="0" baseline="0" noProof="0">
              <a:ln>
                <a:noFill/>
              </a:ln>
              <a:solidFill>
                <a:prstClr val="white"/>
              </a:solidFill>
              <a:effectLst/>
              <a:uLnTx/>
              <a:uFillTx/>
              <a:latin typeface="Euphemia" panose="020B0503040102020104" pitchFamily="34" charset="0"/>
              <a:ea typeface="+mn-ea"/>
              <a:cs typeface="+mn-cs"/>
            </a:endParaRPr>
          </a:p>
          <a:p>
            <a:pPr marL="380990" marR="0" lvl="1" indent="-380990" algn="l" defTabSz="457200" rtl="0" eaLnBrk="1" fontAlgn="auto" latinLnBrk="0" hangingPunct="1">
              <a:lnSpc>
                <a:spcPct val="100000"/>
              </a:lnSpc>
              <a:spcBef>
                <a:spcPts val="0"/>
              </a:spcBef>
              <a:spcAft>
                <a:spcPts val="0"/>
              </a:spcAft>
              <a:buClrTx/>
              <a:buSzPts val="2000"/>
              <a:buFont typeface="Wingdings" panose="05000000000000000000" pitchFamily="2" charset="2"/>
              <a:buChar char="Ø"/>
              <a:tabLst/>
              <a:defRPr/>
            </a:pPr>
            <a:endParaRPr kumimoji="0" lang="en-US" sz="2133"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a:p>
            <a:pPr marL="0" marR="0" lvl="1" indent="0" algn="l" defTabSz="457200" rtl="0" eaLnBrk="1" fontAlgn="auto" latinLnBrk="0" hangingPunct="1">
              <a:lnSpc>
                <a:spcPct val="100000"/>
              </a:lnSpc>
              <a:spcBef>
                <a:spcPts val="0"/>
              </a:spcBef>
              <a:spcAft>
                <a:spcPts val="0"/>
              </a:spcAft>
              <a:buClrTx/>
              <a:buSzPts val="2000"/>
              <a:buFontTx/>
              <a:buNone/>
              <a:tabLst/>
              <a:defRPr/>
            </a:pPr>
            <a:endParaRPr kumimoji="0" lang="en-US" sz="2133"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a:p>
            <a:pPr marL="0" marR="0" lvl="1" indent="0" algn="l" defTabSz="457200" rtl="0" eaLnBrk="1" fontAlgn="auto" latinLnBrk="0" hangingPunct="1">
              <a:lnSpc>
                <a:spcPct val="100000"/>
              </a:lnSpc>
              <a:spcBef>
                <a:spcPts val="0"/>
              </a:spcBef>
              <a:spcAft>
                <a:spcPts val="0"/>
              </a:spcAft>
              <a:buClrTx/>
              <a:buSzPts val="2000"/>
              <a:buFontTx/>
              <a:buNone/>
              <a:tabLst/>
              <a:defRPr/>
            </a:pPr>
            <a:endParaRPr kumimoji="0" lang="en-US" sz="2133"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a:p>
            <a:pPr marL="457200" marR="0" lvl="1" indent="0" algn="l" defTabSz="457200" rtl="0" eaLnBrk="1" fontAlgn="auto" latinLnBrk="0" hangingPunct="1">
              <a:lnSpc>
                <a:spcPct val="100000"/>
              </a:lnSpc>
              <a:spcBef>
                <a:spcPts val="0"/>
              </a:spcBef>
              <a:spcAft>
                <a:spcPts val="0"/>
              </a:spcAft>
              <a:buClrTx/>
              <a:buSzPts val="2000"/>
              <a:buFontTx/>
              <a:buNone/>
              <a:tabLst/>
              <a:defRPr/>
            </a:pPr>
            <a:endParaRPr kumimoji="0" lang="en-US" sz="1467"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Pts val="2000"/>
              <a:buFontTx/>
              <a:buNone/>
              <a:tabLst/>
              <a:defRPr/>
            </a:pPr>
            <a:endParaRPr kumimoji="0" lang="en-US" sz="1467"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pic>
        <p:nvPicPr>
          <p:cNvPr id="7" name="Picture 6">
            <a:extLst>
              <a:ext uri="{FF2B5EF4-FFF2-40B4-BE49-F238E27FC236}">
                <a16:creationId xmlns:a16="http://schemas.microsoft.com/office/drawing/2014/main" id="{BF0233A2-1761-4E62-9D4F-ADAE19DE2279}"/>
              </a:ext>
            </a:extLst>
          </p:cNvPr>
          <p:cNvPicPr>
            <a:picLocks noChangeAspect="1"/>
          </p:cNvPicPr>
          <p:nvPr/>
        </p:nvPicPr>
        <p:blipFill>
          <a:blip r:embed="rId3"/>
          <a:stretch>
            <a:fillRect/>
          </a:stretch>
        </p:blipFill>
        <p:spPr>
          <a:xfrm>
            <a:off x="435324" y="63408"/>
            <a:ext cx="967297" cy="852707"/>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F32CA0E1-EA0C-4792-B8A2-F00A50B1764C}"/>
              </a:ext>
            </a:extLst>
          </p:cNvPr>
          <p:cNvPicPr>
            <a:picLocks noChangeAspect="1"/>
          </p:cNvPicPr>
          <p:nvPr/>
        </p:nvPicPr>
        <p:blipFill>
          <a:blip r:embed="rId4"/>
          <a:stretch>
            <a:fillRect/>
          </a:stretch>
        </p:blipFill>
        <p:spPr>
          <a:xfrm>
            <a:off x="10087778" y="5853205"/>
            <a:ext cx="1945417" cy="829135"/>
          </a:xfrm>
          <a:prstGeom prst="rect">
            <a:avLst/>
          </a:prstGeom>
        </p:spPr>
      </p:pic>
    </p:spTree>
    <p:extLst>
      <p:ext uri="{BB962C8B-B14F-4D97-AF65-F5344CB8AC3E}">
        <p14:creationId xmlns:p14="http://schemas.microsoft.com/office/powerpoint/2010/main" val="3678118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D65EFB-5E87-4639-A481-956B52E9D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9" name="Rectangle 8">
            <a:extLst>
              <a:ext uri="{FF2B5EF4-FFF2-40B4-BE49-F238E27FC236}">
                <a16:creationId xmlns:a16="http://schemas.microsoft.com/office/drawing/2014/main" id="{2A3781C0-206F-4038-93FF-4CDA80B1D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blipFill>
            <a:blip r:embed="rId2"/>
            <a:stretch>
              <a:fillRect r="-100000"/>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4" name="Title 3">
            <a:extLst>
              <a:ext uri="{FF2B5EF4-FFF2-40B4-BE49-F238E27FC236}">
                <a16:creationId xmlns:a16="http://schemas.microsoft.com/office/drawing/2014/main" id="{E2A9310F-9A3C-E09B-90B6-10D2F6DD7FF9}"/>
              </a:ext>
            </a:extLst>
          </p:cNvPr>
          <p:cNvSpPr>
            <a:spLocks noGrp="1"/>
          </p:cNvSpPr>
          <p:nvPr>
            <p:ph type="title"/>
          </p:nvPr>
        </p:nvSpPr>
        <p:spPr>
          <a:xfrm>
            <a:off x="838201" y="365125"/>
            <a:ext cx="4827104" cy="1325563"/>
          </a:xfrm>
        </p:spPr>
        <p:txBody>
          <a:bodyPr vert="horz" lIns="91440" tIns="45720" rIns="91440" bIns="45720" rtlCol="0" anchor="ctr">
            <a:normAutofit/>
          </a:bodyPr>
          <a:lstStyle/>
          <a:p>
            <a:pPr>
              <a:buSzPts val="2000"/>
            </a:pPr>
            <a:r>
              <a:rPr kumimoji="0" lang="en-US" sz="4200" i="0" u="none" strike="noStrike" cap="all" spc="0" normalizeH="0" baseline="0" noProof="0" dirty="0">
                <a:ln>
                  <a:noFill/>
                </a:ln>
                <a:solidFill>
                  <a:schemeClr val="bg1"/>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Your </a:t>
            </a:r>
            <a:r>
              <a:rPr kumimoji="0" lang="en-US" sz="4200" i="0" u="none" strike="noStrike" cap="all" spc="0" normalizeH="0" baseline="0" noProof="0" dirty="0" err="1">
                <a:ln>
                  <a:noFill/>
                </a:ln>
                <a:solidFill>
                  <a:schemeClr val="bg1"/>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hsa</a:t>
            </a:r>
            <a:r>
              <a:rPr kumimoji="0" lang="en-US" sz="4200" i="0" u="none" strike="noStrike" cap="all" spc="0" normalizeH="0" baseline="0" noProof="0" dirty="0">
                <a:ln>
                  <a:noFill/>
                </a:ln>
                <a:solidFill>
                  <a:schemeClr val="bg1"/>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 working for you</a:t>
            </a:r>
            <a:endParaRPr lang="en-US" sz="4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6" name="Text Placeholder 5">
            <a:extLst>
              <a:ext uri="{FF2B5EF4-FFF2-40B4-BE49-F238E27FC236}">
                <a16:creationId xmlns:a16="http://schemas.microsoft.com/office/drawing/2014/main" id="{CF25ED14-D5D1-FA12-B866-184B6130A2E6}"/>
              </a:ext>
            </a:extLst>
          </p:cNvPr>
          <p:cNvSpPr>
            <a:spLocks noGrp="1"/>
          </p:cNvSpPr>
          <p:nvPr>
            <p:ph type="body" sz="half" idx="2"/>
          </p:nvPr>
        </p:nvSpPr>
        <p:spPr>
          <a:xfrm>
            <a:off x="1120000" y="1825625"/>
            <a:ext cx="4545305" cy="4855730"/>
          </a:xfrm>
        </p:spPr>
        <p:txBody>
          <a:bodyPr vert="horz" lIns="91440" tIns="45720" rIns="91440" bIns="45720" rtlCol="0">
            <a:normAutofit/>
          </a:bodyPr>
          <a:lstStyle/>
          <a:p>
            <a:pPr marL="114300" indent="-342900">
              <a:buClr>
                <a:schemeClr val="bg1"/>
              </a:buClr>
              <a:buSzPct val="100000"/>
              <a:buFont typeface="Arial" panose="020B0604020202020204" pitchFamily="34" charset="0"/>
              <a:buChar char="•"/>
            </a:pPr>
            <a:r>
              <a:rPr lang="en-US" sz="2000" dirty="0">
                <a:solidFill>
                  <a:schemeClr val="bg1">
                    <a:lumMod val="85000"/>
                  </a:schemeClr>
                </a:solidFill>
              </a:rPr>
              <a:t>Triple Tax Advantage</a:t>
            </a:r>
          </a:p>
          <a:p>
            <a:pPr marL="571500" lvl="1" indent="-342900">
              <a:buClr>
                <a:schemeClr val="bg1"/>
              </a:buClr>
              <a:buSzPct val="100000"/>
              <a:buFont typeface="Arial" panose="020B0604020202020204" pitchFamily="34" charset="0"/>
              <a:buChar char="•"/>
            </a:pPr>
            <a:r>
              <a:rPr lang="en-US" sz="1800" dirty="0">
                <a:solidFill>
                  <a:schemeClr val="bg1">
                    <a:lumMod val="85000"/>
                  </a:schemeClr>
                </a:solidFill>
              </a:rPr>
              <a:t>Pre-Tax Contribution</a:t>
            </a:r>
          </a:p>
          <a:p>
            <a:pPr marL="571500" lvl="1" indent="-342900">
              <a:buClr>
                <a:schemeClr val="bg1"/>
              </a:buClr>
              <a:buSzPct val="100000"/>
              <a:buFont typeface="Arial" panose="020B0604020202020204" pitchFamily="34" charset="0"/>
              <a:buChar char="•"/>
            </a:pPr>
            <a:r>
              <a:rPr lang="en-US" sz="1800" dirty="0">
                <a:solidFill>
                  <a:schemeClr val="bg1">
                    <a:lumMod val="85000"/>
                  </a:schemeClr>
                </a:solidFill>
              </a:rPr>
              <a:t>Interest earned on HSA balance</a:t>
            </a:r>
          </a:p>
          <a:p>
            <a:pPr marL="571500" lvl="1" indent="-342900">
              <a:buClr>
                <a:schemeClr val="bg1"/>
              </a:buClr>
              <a:buSzPct val="100000"/>
              <a:buFont typeface="Arial" panose="020B0604020202020204" pitchFamily="34" charset="0"/>
              <a:buChar char="•"/>
            </a:pPr>
            <a:r>
              <a:rPr lang="en-US" sz="1800" dirty="0">
                <a:solidFill>
                  <a:schemeClr val="bg1">
                    <a:lumMod val="85000"/>
                  </a:schemeClr>
                </a:solidFill>
              </a:rPr>
              <a:t>Use tax-free for qualified medical expenses</a:t>
            </a:r>
          </a:p>
          <a:p>
            <a:pPr marL="114300" indent="-342900">
              <a:buClr>
                <a:schemeClr val="bg1"/>
              </a:buClr>
              <a:buSzPct val="100000"/>
              <a:buFont typeface="Arial" panose="020B0604020202020204" pitchFamily="34" charset="0"/>
              <a:buChar char="•"/>
            </a:pPr>
            <a:endParaRPr lang="en-US" sz="2000" dirty="0">
              <a:solidFill>
                <a:schemeClr val="bg1">
                  <a:lumMod val="85000"/>
                </a:schemeClr>
              </a:solidFill>
            </a:endParaRPr>
          </a:p>
          <a:p>
            <a:pPr marL="114300" indent="-342900">
              <a:buClr>
                <a:schemeClr val="bg1"/>
              </a:buClr>
              <a:buSzPct val="100000"/>
              <a:buFont typeface="Arial" panose="020B0604020202020204" pitchFamily="34" charset="0"/>
              <a:buChar char="•"/>
            </a:pPr>
            <a:r>
              <a:rPr lang="en-US" sz="2000" dirty="0">
                <a:solidFill>
                  <a:schemeClr val="bg1">
                    <a:lumMod val="85000"/>
                  </a:schemeClr>
                </a:solidFill>
              </a:rPr>
              <a:t>No Use It or Lose It Rule</a:t>
            </a:r>
          </a:p>
          <a:p>
            <a:pPr marL="114300" indent="-342900">
              <a:buClr>
                <a:schemeClr val="bg1"/>
              </a:buClr>
              <a:buSzPct val="100000"/>
              <a:buFont typeface="Arial" panose="020B0604020202020204" pitchFamily="34" charset="0"/>
              <a:buChar char="•"/>
            </a:pPr>
            <a:endParaRPr lang="en-US" sz="2000" dirty="0">
              <a:solidFill>
                <a:schemeClr val="bg1">
                  <a:lumMod val="85000"/>
                </a:schemeClr>
              </a:solidFill>
            </a:endParaRPr>
          </a:p>
          <a:p>
            <a:pPr marL="114300" indent="-342900">
              <a:buClr>
                <a:schemeClr val="bg1"/>
              </a:buClr>
              <a:buSzPct val="100000"/>
              <a:buFont typeface="Arial" panose="020B0604020202020204" pitchFamily="34" charset="0"/>
              <a:buChar char="•"/>
            </a:pPr>
            <a:r>
              <a:rPr lang="en-US" sz="2000" dirty="0">
                <a:solidFill>
                  <a:schemeClr val="bg1">
                    <a:lumMod val="85000"/>
                  </a:schemeClr>
                </a:solidFill>
              </a:rPr>
              <a:t>2024 IRS Limit</a:t>
            </a:r>
          </a:p>
          <a:p>
            <a:pPr marL="514350" lvl="1" indent="-285750">
              <a:buClr>
                <a:schemeClr val="bg1"/>
              </a:buClr>
              <a:buSzPct val="100000"/>
              <a:buFont typeface="Arial" panose="020B0604020202020204" pitchFamily="34" charset="0"/>
              <a:buChar char="•"/>
            </a:pPr>
            <a:r>
              <a:rPr lang="en-US" sz="1800" dirty="0">
                <a:solidFill>
                  <a:schemeClr val="bg1">
                    <a:lumMod val="85000"/>
                  </a:schemeClr>
                </a:solidFill>
              </a:rPr>
              <a:t>$4,150 Individual; $8,300 Family</a:t>
            </a:r>
          </a:p>
          <a:p>
            <a:pPr marL="114300" indent="-342900">
              <a:buClr>
                <a:schemeClr val="bg1"/>
              </a:buClr>
              <a:buSzPct val="100000"/>
              <a:buFont typeface="Arial" panose="020B0604020202020204" pitchFamily="34" charset="0"/>
              <a:buChar char="•"/>
            </a:pPr>
            <a:r>
              <a:rPr lang="en-US" sz="2000" dirty="0">
                <a:solidFill>
                  <a:schemeClr val="bg1">
                    <a:lumMod val="85000"/>
                  </a:schemeClr>
                </a:solidFill>
              </a:rPr>
              <a:t>2025 IRS Limit</a:t>
            </a:r>
          </a:p>
          <a:p>
            <a:pPr marL="514350" lvl="1" indent="-285750">
              <a:buClr>
                <a:schemeClr val="bg1"/>
              </a:buClr>
              <a:buSzPct val="100000"/>
              <a:buFont typeface="Arial" panose="020B0604020202020204" pitchFamily="34" charset="0"/>
              <a:buChar char="•"/>
            </a:pPr>
            <a:r>
              <a:rPr lang="en-US" sz="1800" dirty="0">
                <a:solidFill>
                  <a:schemeClr val="bg1">
                    <a:lumMod val="85000"/>
                  </a:schemeClr>
                </a:solidFill>
              </a:rPr>
              <a:t>$4,300 Individual; $8,550 Family</a:t>
            </a:r>
          </a:p>
        </p:txBody>
      </p:sp>
      <p:pic>
        <p:nvPicPr>
          <p:cNvPr id="3" name="Picture 2">
            <a:extLst>
              <a:ext uri="{FF2B5EF4-FFF2-40B4-BE49-F238E27FC236}">
                <a16:creationId xmlns:a16="http://schemas.microsoft.com/office/drawing/2014/main" id="{5D5036E7-C9F3-1A60-9467-5059F7148E3D}"/>
              </a:ext>
            </a:extLst>
          </p:cNvPr>
          <p:cNvPicPr>
            <a:picLocks noChangeAspect="1"/>
          </p:cNvPicPr>
          <p:nvPr/>
        </p:nvPicPr>
        <p:blipFill>
          <a:blip r:embed="rId3"/>
          <a:stretch>
            <a:fillRect/>
          </a:stretch>
        </p:blipFill>
        <p:spPr>
          <a:xfrm>
            <a:off x="6734531" y="701755"/>
            <a:ext cx="4854495" cy="5454489"/>
          </a:xfrm>
          <a:prstGeom prst="rect">
            <a:avLst/>
          </a:prstGeom>
        </p:spPr>
      </p:pic>
    </p:spTree>
    <p:extLst>
      <p:ext uri="{BB962C8B-B14F-4D97-AF65-F5344CB8AC3E}">
        <p14:creationId xmlns:p14="http://schemas.microsoft.com/office/powerpoint/2010/main" val="328832739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AC81E-CC1B-477A-9640-0AA1B986E203}"/>
              </a:ext>
            </a:extLst>
          </p:cNvPr>
          <p:cNvSpPr>
            <a:spLocks noGrp="1"/>
          </p:cNvSpPr>
          <p:nvPr>
            <p:ph type="title" idx="4294967295"/>
          </p:nvPr>
        </p:nvSpPr>
        <p:spPr>
          <a:xfrm>
            <a:off x="0" y="2311400"/>
            <a:ext cx="10674350" cy="989013"/>
          </a:xfrm>
        </p:spPr>
        <p:txBody>
          <a:bodyPr>
            <a:normAutofit/>
          </a:bodyPr>
          <a:lstStyle/>
          <a:p>
            <a:pPr algn="ctr"/>
            <a:r>
              <a:rPr lang="en-US" sz="6000" b="1">
                <a:solidFill>
                  <a:srgbClr val="F68C1E"/>
                </a:solidFill>
                <a:latin typeface="Roboto Condensed"/>
                <a:ea typeface="+mn-ea"/>
                <a:cs typeface="+mn-cs"/>
              </a:rPr>
              <a:t>Medical Plan Highlights</a:t>
            </a:r>
          </a:p>
        </p:txBody>
      </p:sp>
      <p:pic>
        <p:nvPicPr>
          <p:cNvPr id="5" name="Picture 4" descr="Text&#10;&#10;Description automatically generated with medium confidence">
            <a:extLst>
              <a:ext uri="{FF2B5EF4-FFF2-40B4-BE49-F238E27FC236}">
                <a16:creationId xmlns:a16="http://schemas.microsoft.com/office/drawing/2014/main" id="{2C2F0DAC-037B-43A7-BA7D-B0BA05F7EDE9}"/>
              </a:ext>
            </a:extLst>
          </p:cNvPr>
          <p:cNvPicPr>
            <a:picLocks noChangeAspect="1"/>
          </p:cNvPicPr>
          <p:nvPr/>
        </p:nvPicPr>
        <p:blipFill>
          <a:blip r:embed="rId3"/>
          <a:stretch>
            <a:fillRect/>
          </a:stretch>
        </p:blipFill>
        <p:spPr>
          <a:xfrm>
            <a:off x="10087778" y="5853205"/>
            <a:ext cx="1945417" cy="829135"/>
          </a:xfrm>
          <a:prstGeom prst="rect">
            <a:avLst/>
          </a:prstGeom>
        </p:spPr>
      </p:pic>
    </p:spTree>
    <p:extLst>
      <p:ext uri="{BB962C8B-B14F-4D97-AF65-F5344CB8AC3E}">
        <p14:creationId xmlns:p14="http://schemas.microsoft.com/office/powerpoint/2010/main" val="144136342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D7E07B-F4CA-6F6C-9053-F023B7B0C710}"/>
              </a:ext>
            </a:extLst>
          </p:cNvPr>
          <p:cNvSpPr>
            <a:spLocks noGrp="1"/>
          </p:cNvSpPr>
          <p:nvPr>
            <p:ph type="title"/>
          </p:nvPr>
        </p:nvSpPr>
        <p:spPr>
          <a:xfrm>
            <a:off x="485310" y="573024"/>
            <a:ext cx="3602058" cy="1320800"/>
          </a:xfrm>
        </p:spPr>
        <p:txBody>
          <a:bodyPr vert="horz" lIns="91440" tIns="45720" rIns="91440" bIns="45720" rtlCol="0" anchor="ctr">
            <a:normAutofit fontScale="90000"/>
          </a:bodyPr>
          <a:lstStyle/>
          <a:p>
            <a:pPr algn="ctr"/>
            <a:br>
              <a:rPr lang="en-US" sz="3600" b="1">
                <a:solidFill>
                  <a:srgbClr val="F68C1E"/>
                </a:solidFill>
                <a:latin typeface="Roboto Condensed" panose="02000000000000000000" pitchFamily="2" charset="0"/>
                <a:ea typeface="Roboto Condensed" panose="02000000000000000000" pitchFamily="2" charset="0"/>
              </a:rPr>
            </a:br>
            <a:br>
              <a:rPr lang="en-US" sz="3600" b="1">
                <a:solidFill>
                  <a:srgbClr val="F68C1E"/>
                </a:solidFill>
                <a:latin typeface="Roboto Condensed" panose="02000000000000000000" pitchFamily="2" charset="0"/>
                <a:ea typeface="Roboto Condensed" panose="02000000000000000000" pitchFamily="2" charset="0"/>
              </a:rPr>
            </a:br>
            <a:br>
              <a:rPr lang="en-US" sz="3600" b="1">
                <a:solidFill>
                  <a:srgbClr val="F68C1E"/>
                </a:solidFill>
                <a:latin typeface="Roboto Condensed" panose="02000000000000000000" pitchFamily="2" charset="0"/>
                <a:ea typeface="Roboto Condensed" panose="02000000000000000000" pitchFamily="2" charset="0"/>
              </a:rPr>
            </a:br>
            <a:br>
              <a:rPr lang="en-US" sz="3600" b="1">
                <a:solidFill>
                  <a:srgbClr val="F68C1E"/>
                </a:solidFill>
                <a:latin typeface="Roboto Condensed" panose="02000000000000000000" pitchFamily="2" charset="0"/>
                <a:ea typeface="Roboto Condensed" panose="02000000000000000000" pitchFamily="2" charset="0"/>
              </a:rPr>
            </a:br>
            <a:r>
              <a:rPr lang="en-US" sz="3600" b="1">
                <a:solidFill>
                  <a:srgbClr val="F68C1E"/>
                </a:solidFill>
                <a:latin typeface="Roboto Condensed" panose="02000000000000000000" pitchFamily="2" charset="0"/>
                <a:ea typeface="Roboto Condensed" panose="02000000000000000000" pitchFamily="2" charset="0"/>
              </a:rPr>
              <a:t>MDLIVE </a:t>
            </a:r>
            <a:br>
              <a:rPr lang="en-US" sz="3600" b="1">
                <a:solidFill>
                  <a:srgbClr val="F68C1E"/>
                </a:solidFill>
                <a:latin typeface="Roboto Condensed" panose="02000000000000000000" pitchFamily="2" charset="0"/>
                <a:ea typeface="Roboto Condensed" panose="02000000000000000000" pitchFamily="2" charset="0"/>
              </a:rPr>
            </a:br>
            <a:r>
              <a:rPr lang="en-US" sz="3600" b="1">
                <a:solidFill>
                  <a:srgbClr val="F68C1E"/>
                </a:solidFill>
                <a:latin typeface="Roboto Condensed" panose="02000000000000000000" pitchFamily="2" charset="0"/>
                <a:ea typeface="Roboto Condensed" panose="02000000000000000000" pitchFamily="2" charset="0"/>
              </a:rPr>
              <a:t>Virtual Visits</a:t>
            </a:r>
            <a:br>
              <a:rPr lang="en-US" sz="3600"/>
            </a:br>
            <a:br>
              <a:rPr lang="en-US" sz="3600"/>
            </a:br>
            <a:br>
              <a:rPr lang="en-US" sz="2200"/>
            </a:br>
            <a:br>
              <a:rPr lang="en-US" sz="2200"/>
            </a:br>
            <a:br>
              <a:rPr lang="en-US" sz="2200"/>
            </a:br>
            <a:endParaRPr lang="en-US" sz="2200"/>
          </a:p>
        </p:txBody>
      </p:sp>
      <p:sp>
        <p:nvSpPr>
          <p:cNvPr id="2" name="Content Placeholder 1">
            <a:extLst>
              <a:ext uri="{FF2B5EF4-FFF2-40B4-BE49-F238E27FC236}">
                <a16:creationId xmlns:a16="http://schemas.microsoft.com/office/drawing/2014/main" id="{CF0B8C5C-F0AD-2232-2156-FB749B3C41C7}"/>
              </a:ext>
            </a:extLst>
          </p:cNvPr>
          <p:cNvSpPr>
            <a:spLocks noGrp="1"/>
          </p:cNvSpPr>
          <p:nvPr>
            <p:ph sz="half" idx="1"/>
          </p:nvPr>
        </p:nvSpPr>
        <p:spPr>
          <a:xfrm>
            <a:off x="677334" y="2160589"/>
            <a:ext cx="3602058" cy="3880772"/>
          </a:xfrm>
        </p:spPr>
        <p:txBody>
          <a:bodyPr>
            <a:normAutofit/>
          </a:bodyPr>
          <a:lstStyle/>
          <a:p>
            <a:r>
              <a:rPr lang="en-US" sz="2200" b="1" i="0" u="none" strike="noStrike" dirty="0" err="1">
                <a:solidFill>
                  <a:schemeClr val="tx1">
                    <a:lumMod val="85000"/>
                  </a:schemeClr>
                </a:solidFill>
                <a:effectLst/>
              </a:rPr>
              <a:t>MDLive</a:t>
            </a:r>
            <a:r>
              <a:rPr lang="en-US" sz="2200" b="1" i="0" u="none" strike="noStrike" dirty="0">
                <a:solidFill>
                  <a:schemeClr val="tx1">
                    <a:lumMod val="85000"/>
                  </a:schemeClr>
                </a:solidFill>
                <a:effectLst/>
              </a:rPr>
              <a:t> provides virtual doctoring for anyone on the current medical plan.  </a:t>
            </a:r>
          </a:p>
          <a:p>
            <a:r>
              <a:rPr lang="en-US" sz="2200" dirty="0">
                <a:solidFill>
                  <a:schemeClr val="tx1">
                    <a:lumMod val="85000"/>
                  </a:schemeClr>
                </a:solidFill>
              </a:rPr>
              <a:t>$10 co-pay per visit</a:t>
            </a:r>
          </a:p>
          <a:p>
            <a:r>
              <a:rPr lang="en-US" sz="2200" dirty="0">
                <a:solidFill>
                  <a:schemeClr val="tx1">
                    <a:lumMod val="85000"/>
                  </a:schemeClr>
                </a:solidFill>
              </a:rPr>
              <a:t>HSA-eligible expense</a:t>
            </a:r>
          </a:p>
        </p:txBody>
      </p:sp>
      <p:pic>
        <p:nvPicPr>
          <p:cNvPr id="15" name="Picture 14">
            <a:extLst>
              <a:ext uri="{FF2B5EF4-FFF2-40B4-BE49-F238E27FC236}">
                <a16:creationId xmlns:a16="http://schemas.microsoft.com/office/drawing/2014/main" id="{2EFCFABF-4A97-A232-C582-76C376AB3B05}"/>
              </a:ext>
            </a:extLst>
          </p:cNvPr>
          <p:cNvPicPr>
            <a:picLocks noChangeAspect="1"/>
          </p:cNvPicPr>
          <p:nvPr/>
        </p:nvPicPr>
        <p:blipFill rotWithShape="1">
          <a:blip r:embed="rId2"/>
          <a:srcRect l="1" t="666" r="46646" b="11467"/>
          <a:stretch/>
        </p:blipFill>
        <p:spPr>
          <a:xfrm>
            <a:off x="4694431" y="448056"/>
            <a:ext cx="4476123" cy="5857231"/>
          </a:xfrm>
          <a:prstGeom prst="rect">
            <a:avLst/>
          </a:prstGeom>
        </p:spPr>
      </p:pic>
      <p:pic>
        <p:nvPicPr>
          <p:cNvPr id="3" name="Picture 2">
            <a:extLst>
              <a:ext uri="{FF2B5EF4-FFF2-40B4-BE49-F238E27FC236}">
                <a16:creationId xmlns:a16="http://schemas.microsoft.com/office/drawing/2014/main" id="{575DA87A-7795-45F6-9247-6890F12285BD}"/>
              </a:ext>
            </a:extLst>
          </p:cNvPr>
          <p:cNvPicPr>
            <a:picLocks noChangeAspect="1"/>
          </p:cNvPicPr>
          <p:nvPr/>
        </p:nvPicPr>
        <p:blipFill>
          <a:blip r:embed="rId3"/>
          <a:stretch>
            <a:fillRect/>
          </a:stretch>
        </p:blipFill>
        <p:spPr>
          <a:xfrm>
            <a:off x="9686177" y="5799868"/>
            <a:ext cx="2237426" cy="841321"/>
          </a:xfrm>
          <a:prstGeom prst="rect">
            <a:avLst/>
          </a:prstGeom>
        </p:spPr>
      </p:pic>
      <p:pic>
        <p:nvPicPr>
          <p:cNvPr id="10" name="Picture 9">
            <a:extLst>
              <a:ext uri="{FF2B5EF4-FFF2-40B4-BE49-F238E27FC236}">
                <a16:creationId xmlns:a16="http://schemas.microsoft.com/office/drawing/2014/main" id="{3D556B40-8A1B-FF70-0723-AC66C8057FE9}"/>
              </a:ext>
            </a:extLst>
          </p:cNvPr>
          <p:cNvPicPr>
            <a:picLocks noChangeAspect="1"/>
          </p:cNvPicPr>
          <p:nvPr/>
        </p:nvPicPr>
        <p:blipFill>
          <a:blip r:embed="rId4"/>
          <a:stretch>
            <a:fillRect/>
          </a:stretch>
        </p:blipFill>
        <p:spPr>
          <a:xfrm>
            <a:off x="10740391" y="573024"/>
            <a:ext cx="963251" cy="853514"/>
          </a:xfrm>
          <a:prstGeom prst="rect">
            <a:avLst/>
          </a:prstGeom>
        </p:spPr>
      </p:pic>
    </p:spTree>
    <p:extLst>
      <p:ext uri="{BB962C8B-B14F-4D97-AF65-F5344CB8AC3E}">
        <p14:creationId xmlns:p14="http://schemas.microsoft.com/office/powerpoint/2010/main" val="105340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FC61798-6251-4C97-A2EA-E6270722794E}"/>
              </a:ext>
            </a:extLst>
          </p:cNvPr>
          <p:cNvSpPr>
            <a:spLocks noGrp="1"/>
          </p:cNvSpPr>
          <p:nvPr>
            <p:ph idx="1"/>
          </p:nvPr>
        </p:nvSpPr>
        <p:spPr>
          <a:xfrm>
            <a:off x="639192" y="1324503"/>
            <a:ext cx="10209321" cy="5080145"/>
          </a:xfrm>
        </p:spPr>
        <p:txBody>
          <a:bodyPr vert="horz" lIns="91440" tIns="45720" rIns="91440" bIns="45720" rtlCol="0" anchor="t">
            <a:normAutofit fontScale="85000" lnSpcReduction="20000"/>
          </a:bodyPr>
          <a:lstStyle/>
          <a:p>
            <a:pPr marL="0" marR="0" indent="0" algn="just">
              <a:spcAft>
                <a:spcPts val="0"/>
              </a:spcAft>
              <a:buNone/>
            </a:pPr>
            <a:r>
              <a:rPr lang="en-US" sz="2600" dirty="0">
                <a:solidFill>
                  <a:schemeClr val="tx1">
                    <a:lumMod val="85000"/>
                  </a:schemeClr>
                </a:solidFill>
                <a:effectLst/>
                <a:ea typeface="Times New Roman" panose="02020603050405020304" pitchFamily="18" charset="0"/>
              </a:rPr>
              <a:t>Livongo is available at no cost to employees and their family members covered on any of the City’s Medical Plans.* </a:t>
            </a:r>
          </a:p>
          <a:p>
            <a:pPr marL="0" marR="0" indent="0" algn="just">
              <a:spcAft>
                <a:spcPts val="0"/>
              </a:spcAft>
              <a:buNone/>
            </a:pPr>
            <a:endParaRPr lang="en-US" sz="2600" dirty="0">
              <a:solidFill>
                <a:schemeClr val="tx1">
                  <a:lumMod val="85000"/>
                </a:schemeClr>
              </a:solidFill>
              <a:ea typeface="Times New Roman" panose="02020603050405020304" pitchFamily="18" charset="0"/>
            </a:endParaRPr>
          </a:p>
          <a:p>
            <a:pPr marL="0" marR="0" indent="0" algn="just">
              <a:spcAft>
                <a:spcPts val="0"/>
              </a:spcAft>
              <a:buNone/>
            </a:pPr>
            <a:r>
              <a:rPr lang="en-US" sz="2600" dirty="0">
                <a:solidFill>
                  <a:schemeClr val="tx1">
                    <a:lumMod val="85000"/>
                  </a:schemeClr>
                </a:solidFill>
                <a:effectLst/>
                <a:ea typeface="Times New Roman" panose="02020603050405020304" pitchFamily="18" charset="0"/>
              </a:rPr>
              <a:t>By joining you will get:   </a:t>
            </a:r>
          </a:p>
          <a:p>
            <a:pPr marL="0" marR="0" algn="just">
              <a:spcAft>
                <a:spcPts val="0"/>
              </a:spcAft>
            </a:pPr>
            <a:r>
              <a:rPr lang="en-US" sz="2100" b="1" dirty="0">
                <a:solidFill>
                  <a:schemeClr val="tx1">
                    <a:lumMod val="85000"/>
                  </a:schemeClr>
                </a:solidFill>
                <a:effectLst/>
                <a:ea typeface="Times New Roman" panose="02020603050405020304" pitchFamily="18" charset="0"/>
              </a:rPr>
              <a:t>All the support </a:t>
            </a:r>
            <a:r>
              <a:rPr lang="en-US" sz="2100" b="1" dirty="0">
                <a:solidFill>
                  <a:schemeClr val="tx1">
                    <a:lumMod val="85000"/>
                  </a:schemeClr>
                </a:solidFill>
                <a:ea typeface="Times New Roman" panose="02020603050405020304" pitchFamily="18" charset="0"/>
              </a:rPr>
              <a:t>you need</a:t>
            </a:r>
          </a:p>
          <a:p>
            <a:pPr marL="800100" lvl="2" algn="just"/>
            <a:r>
              <a:rPr lang="en-US" sz="1900" dirty="0">
                <a:solidFill>
                  <a:schemeClr val="tx1">
                    <a:lumMod val="85000"/>
                  </a:schemeClr>
                </a:solidFill>
                <a:ea typeface="Times New Roman" panose="02020603050405020304" pitchFamily="18" charset="0"/>
              </a:rPr>
              <a:t>P</a:t>
            </a:r>
            <a:r>
              <a:rPr lang="en-US" sz="1900" dirty="0">
                <a:solidFill>
                  <a:schemeClr val="tx1">
                    <a:lumMod val="85000"/>
                  </a:schemeClr>
                </a:solidFill>
                <a:effectLst/>
                <a:ea typeface="Times New Roman" panose="02020603050405020304" pitchFamily="18" charset="0"/>
              </a:rPr>
              <a:t>ersonalized insights</a:t>
            </a:r>
          </a:p>
          <a:p>
            <a:pPr marL="800100" lvl="2" algn="just"/>
            <a:r>
              <a:rPr lang="en-US" sz="1900" dirty="0">
                <a:solidFill>
                  <a:schemeClr val="tx1">
                    <a:lumMod val="85000"/>
                  </a:schemeClr>
                </a:solidFill>
                <a:effectLst/>
                <a:ea typeface="Times New Roman" panose="02020603050405020304" pitchFamily="18" charset="0"/>
              </a:rPr>
              <a:t>One-on-one coaching </a:t>
            </a:r>
          </a:p>
          <a:p>
            <a:pPr marL="800100" lvl="2" algn="just"/>
            <a:r>
              <a:rPr lang="en-US" sz="1900" dirty="0">
                <a:solidFill>
                  <a:schemeClr val="tx1">
                    <a:lumMod val="85000"/>
                  </a:schemeClr>
                </a:solidFill>
                <a:effectLst/>
                <a:ea typeface="Times New Roman" panose="02020603050405020304" pitchFamily="18" charset="0"/>
              </a:rPr>
              <a:t>Guidance on healthy habits</a:t>
            </a:r>
          </a:p>
          <a:p>
            <a:r>
              <a:rPr lang="en-US" sz="2100" b="1" dirty="0">
                <a:solidFill>
                  <a:schemeClr val="tx1">
                    <a:lumMod val="85000"/>
                  </a:schemeClr>
                </a:solidFill>
              </a:rPr>
              <a:t>Livongo for Diabetes</a:t>
            </a:r>
          </a:p>
          <a:p>
            <a:pPr lvl="1"/>
            <a:r>
              <a:rPr lang="en-US" sz="1900" dirty="0">
                <a:solidFill>
                  <a:schemeClr val="tx1">
                    <a:lumMod val="85000"/>
                  </a:schemeClr>
                </a:solidFill>
              </a:rPr>
              <a:t>Advanced blood glucose meter</a:t>
            </a:r>
          </a:p>
          <a:p>
            <a:pPr lvl="1"/>
            <a:r>
              <a:rPr lang="en-US" sz="1900" dirty="0">
                <a:solidFill>
                  <a:schemeClr val="tx1">
                    <a:lumMod val="85000"/>
                  </a:schemeClr>
                </a:solidFill>
              </a:rPr>
              <a:t>Unlimited test strips  </a:t>
            </a:r>
          </a:p>
          <a:p>
            <a:r>
              <a:rPr lang="en-US" sz="2100" b="1" dirty="0">
                <a:solidFill>
                  <a:schemeClr val="tx1">
                    <a:lumMod val="85000"/>
                  </a:schemeClr>
                </a:solidFill>
              </a:rPr>
              <a:t>Livongo for High Blood Pressure</a:t>
            </a:r>
          </a:p>
          <a:p>
            <a:pPr lvl="1"/>
            <a:r>
              <a:rPr lang="en-US" sz="1900" dirty="0">
                <a:solidFill>
                  <a:schemeClr val="tx1">
                    <a:lumMod val="85000"/>
                  </a:schemeClr>
                </a:solidFill>
              </a:rPr>
              <a:t>Advanced blood pressure monitor</a:t>
            </a:r>
          </a:p>
          <a:p>
            <a:pPr lvl="1"/>
            <a:r>
              <a:rPr lang="en-US" sz="1900" dirty="0">
                <a:solidFill>
                  <a:schemeClr val="tx1">
                    <a:lumMod val="85000"/>
                  </a:schemeClr>
                </a:solidFill>
              </a:rPr>
              <a:t>Easy-to-use app and dashboard</a:t>
            </a:r>
          </a:p>
          <a:p>
            <a:endParaRPr lang="en-US" dirty="0">
              <a:solidFill>
                <a:schemeClr val="tx1">
                  <a:lumMod val="85000"/>
                </a:schemeClr>
              </a:solidFill>
            </a:endParaRPr>
          </a:p>
          <a:p>
            <a:pPr marL="0" indent="0" algn="ctr">
              <a:buNone/>
            </a:pPr>
            <a:r>
              <a:rPr lang="en-US" sz="2400" dirty="0">
                <a:solidFill>
                  <a:schemeClr val="tx1">
                    <a:lumMod val="85000"/>
                  </a:schemeClr>
                </a:solidFill>
              </a:rPr>
              <a:t>To enroll or for more information, visit TeladocHealth.com/Smile/CORPUS</a:t>
            </a:r>
          </a:p>
          <a:p>
            <a:pPr marL="0" indent="0">
              <a:buNone/>
            </a:pPr>
            <a:r>
              <a:rPr lang="en-US" sz="1800" dirty="0">
                <a:solidFill>
                  <a:schemeClr val="tx1">
                    <a:lumMod val="85000"/>
                  </a:schemeClr>
                </a:solidFill>
                <a:effectLst/>
                <a:latin typeface="Calibri"/>
                <a:ea typeface="Calibri" panose="020F0502020204030204" pitchFamily="34" charset="0"/>
                <a:cs typeface="Times New Roman"/>
              </a:rPr>
              <a:t>*</a:t>
            </a:r>
            <a:r>
              <a:rPr lang="en-US" sz="1800" dirty="0">
                <a:solidFill>
                  <a:schemeClr val="tx1">
                    <a:lumMod val="85000"/>
                  </a:schemeClr>
                </a:solidFill>
                <a:latin typeface="Calibri"/>
                <a:ea typeface="Calibri" panose="020F0502020204030204" pitchFamily="34" charset="0"/>
                <a:cs typeface="Times New Roman"/>
              </a:rPr>
              <a:t>Eligibility </a:t>
            </a:r>
            <a:r>
              <a:rPr lang="en-US" sz="1800" dirty="0">
                <a:solidFill>
                  <a:schemeClr val="tx1">
                    <a:lumMod val="85000"/>
                  </a:schemeClr>
                </a:solidFill>
                <a:effectLst/>
                <a:latin typeface="Calibri"/>
                <a:ea typeface="Calibri" panose="020F0502020204030204" pitchFamily="34" charset="0"/>
                <a:cs typeface="Times New Roman"/>
              </a:rPr>
              <a:t>is dependent upon diagnosis of diabetes/high blood pressure by a medical professional.</a:t>
            </a:r>
            <a:r>
              <a:rPr lang="en-US" dirty="0">
                <a:solidFill>
                  <a:schemeClr val="tx1">
                    <a:lumMod val="85000"/>
                  </a:schemeClr>
                </a:solidFill>
                <a:latin typeface="Calibri"/>
                <a:ea typeface="Calibri" panose="020F0502020204030204" pitchFamily="34" charset="0"/>
                <a:cs typeface="Times New Roman"/>
              </a:rPr>
              <a:t> </a:t>
            </a:r>
            <a:endParaRPr lang="en-US" sz="1800" dirty="0">
              <a:solidFill>
                <a:schemeClr val="tx1">
                  <a:lumMod val="85000"/>
                </a:schemeClr>
              </a:solidFill>
              <a:effectLst/>
              <a:latin typeface="Calibri"/>
              <a:ea typeface="Calibri" panose="020F0502020204030204" pitchFamily="34" charset="0"/>
              <a:cs typeface="Times New Roman" panose="02020603050405020304" pitchFamily="18" charset="0"/>
            </a:endParaRPr>
          </a:p>
          <a:p>
            <a:pPr marL="0" indent="0">
              <a:buNone/>
            </a:pPr>
            <a:endParaRPr lang="en-US"/>
          </a:p>
        </p:txBody>
      </p:sp>
      <p:pic>
        <p:nvPicPr>
          <p:cNvPr id="6" name="Picture 5" descr="A picture containing text, sign&#10;&#10;Description automatically generated">
            <a:extLst>
              <a:ext uri="{FF2B5EF4-FFF2-40B4-BE49-F238E27FC236}">
                <a16:creationId xmlns:a16="http://schemas.microsoft.com/office/drawing/2014/main" id="{85F79236-C878-4730-8C6B-162FE2377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2690" y="0"/>
            <a:ext cx="1440706" cy="1440706"/>
          </a:xfrm>
          <a:prstGeom prst="rect">
            <a:avLst/>
          </a:prstGeom>
        </p:spPr>
      </p:pic>
      <p:pic>
        <p:nvPicPr>
          <p:cNvPr id="2" name="Picture 1">
            <a:extLst>
              <a:ext uri="{FF2B5EF4-FFF2-40B4-BE49-F238E27FC236}">
                <a16:creationId xmlns:a16="http://schemas.microsoft.com/office/drawing/2014/main" id="{036458C7-95A3-8CC3-5A4E-57BAC2C68163}"/>
              </a:ext>
            </a:extLst>
          </p:cNvPr>
          <p:cNvPicPr>
            <a:picLocks noChangeAspect="1"/>
          </p:cNvPicPr>
          <p:nvPr/>
        </p:nvPicPr>
        <p:blipFill>
          <a:blip r:embed="rId3"/>
          <a:stretch>
            <a:fillRect/>
          </a:stretch>
        </p:blipFill>
        <p:spPr>
          <a:xfrm>
            <a:off x="5413477" y="2708465"/>
            <a:ext cx="3505504" cy="2219136"/>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68FBF9D1-4D33-8C09-D71F-A15347B701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9117" y="5887649"/>
            <a:ext cx="2236150" cy="837748"/>
          </a:xfrm>
          <a:prstGeom prst="rect">
            <a:avLst/>
          </a:prstGeom>
        </p:spPr>
      </p:pic>
      <p:pic>
        <p:nvPicPr>
          <p:cNvPr id="9" name="Picture 8">
            <a:extLst>
              <a:ext uri="{FF2B5EF4-FFF2-40B4-BE49-F238E27FC236}">
                <a16:creationId xmlns:a16="http://schemas.microsoft.com/office/drawing/2014/main" id="{542C8150-AE2D-5A83-AB92-CC94C65449E9}"/>
              </a:ext>
            </a:extLst>
          </p:cNvPr>
          <p:cNvPicPr>
            <a:picLocks noChangeAspect="1"/>
          </p:cNvPicPr>
          <p:nvPr/>
        </p:nvPicPr>
        <p:blipFill>
          <a:blip r:embed="rId5"/>
          <a:stretch>
            <a:fillRect/>
          </a:stretch>
        </p:blipFill>
        <p:spPr>
          <a:xfrm>
            <a:off x="3718581" y="97153"/>
            <a:ext cx="3149776" cy="1040381"/>
          </a:xfrm>
          <a:prstGeom prst="rect">
            <a:avLst/>
          </a:prstGeom>
        </p:spPr>
      </p:pic>
    </p:spTree>
    <p:extLst>
      <p:ext uri="{BB962C8B-B14F-4D97-AF65-F5344CB8AC3E}">
        <p14:creationId xmlns:p14="http://schemas.microsoft.com/office/powerpoint/2010/main" val="1060166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82D8B615-4262-6B39-B018-59016995481F}"/>
              </a:ext>
            </a:extLst>
          </p:cNvPr>
          <p:cNvSpPr>
            <a:spLocks noGrp="1"/>
          </p:cNvSpPr>
          <p:nvPr>
            <p:ph sz="half" idx="1"/>
          </p:nvPr>
        </p:nvSpPr>
        <p:spPr>
          <a:xfrm>
            <a:off x="375584" y="2160589"/>
            <a:ext cx="4577416" cy="3880772"/>
          </a:xfrm>
        </p:spPr>
        <p:txBody>
          <a:bodyPr>
            <a:normAutofit fontScale="77500" lnSpcReduction="20000"/>
          </a:bodyPr>
          <a:lstStyle/>
          <a:p>
            <a:endParaRPr lang="en-US" dirty="0">
              <a:solidFill>
                <a:schemeClr val="tx1"/>
              </a:solidFill>
            </a:endParaRPr>
          </a:p>
          <a:p>
            <a:pPr>
              <a:buClr>
                <a:schemeClr val="tx1"/>
              </a:buClr>
            </a:pPr>
            <a:r>
              <a:rPr lang="en-US" dirty="0">
                <a:solidFill>
                  <a:schemeClr val="tx1">
                    <a:lumMod val="85000"/>
                  </a:schemeClr>
                </a:solidFill>
              </a:rPr>
              <a:t>Available to employees, spouses and dependents over age 13 on BCBS medical plan</a:t>
            </a:r>
          </a:p>
          <a:p>
            <a:pPr>
              <a:buClr>
                <a:schemeClr val="tx1"/>
              </a:buClr>
            </a:pPr>
            <a:r>
              <a:rPr lang="en-US" dirty="0">
                <a:solidFill>
                  <a:schemeClr val="tx1">
                    <a:lumMod val="85000"/>
                  </a:schemeClr>
                </a:solidFill>
              </a:rPr>
              <a:t>Online assessment helps pinpoint the right programs for you, such as:</a:t>
            </a:r>
          </a:p>
          <a:p>
            <a:pPr lvl="1">
              <a:buClr>
                <a:schemeClr val="tx1"/>
              </a:buClr>
            </a:pPr>
            <a:r>
              <a:rPr lang="en-US" dirty="0">
                <a:solidFill>
                  <a:schemeClr val="tx1">
                    <a:lumMod val="85000"/>
                  </a:schemeClr>
                </a:solidFill>
              </a:rPr>
              <a:t>Stress, anxiety and worry</a:t>
            </a:r>
          </a:p>
          <a:p>
            <a:pPr lvl="1">
              <a:buClr>
                <a:schemeClr val="tx1"/>
              </a:buClr>
            </a:pPr>
            <a:r>
              <a:rPr lang="en-US" dirty="0">
                <a:solidFill>
                  <a:schemeClr val="tx1">
                    <a:lumMod val="85000"/>
                  </a:schemeClr>
                </a:solidFill>
              </a:rPr>
              <a:t>Depression</a:t>
            </a:r>
          </a:p>
          <a:p>
            <a:pPr lvl="1">
              <a:buClr>
                <a:schemeClr val="tx1"/>
              </a:buClr>
            </a:pPr>
            <a:r>
              <a:rPr lang="en-US" dirty="0">
                <a:solidFill>
                  <a:schemeClr val="tx1">
                    <a:lumMod val="85000"/>
                  </a:schemeClr>
                </a:solidFill>
              </a:rPr>
              <a:t>Insomnia</a:t>
            </a:r>
          </a:p>
          <a:p>
            <a:pPr lvl="1">
              <a:buClr>
                <a:schemeClr val="tx1"/>
              </a:buClr>
            </a:pPr>
            <a:r>
              <a:rPr lang="en-US" dirty="0">
                <a:solidFill>
                  <a:schemeClr val="tx1">
                    <a:lumMod val="85000"/>
                  </a:schemeClr>
                </a:solidFill>
              </a:rPr>
              <a:t>Social anxiety</a:t>
            </a:r>
          </a:p>
          <a:p>
            <a:pPr lvl="1">
              <a:buClr>
                <a:schemeClr val="tx1"/>
              </a:buClr>
            </a:pPr>
            <a:r>
              <a:rPr lang="en-US" dirty="0">
                <a:solidFill>
                  <a:schemeClr val="tx1">
                    <a:lumMod val="85000"/>
                  </a:schemeClr>
                </a:solidFill>
              </a:rPr>
              <a:t>Substance use</a:t>
            </a:r>
          </a:p>
          <a:p>
            <a:pPr lvl="1">
              <a:buClr>
                <a:schemeClr val="tx1"/>
              </a:buClr>
            </a:pPr>
            <a:r>
              <a:rPr lang="en-US" dirty="0">
                <a:solidFill>
                  <a:schemeClr val="tx1">
                    <a:lumMod val="85000"/>
                  </a:schemeClr>
                </a:solidFill>
              </a:rPr>
              <a:t>Panic</a:t>
            </a:r>
          </a:p>
          <a:p>
            <a:pPr lvl="1">
              <a:buClr>
                <a:schemeClr val="tx1"/>
              </a:buClr>
            </a:pPr>
            <a:r>
              <a:rPr lang="en-US" dirty="0">
                <a:solidFill>
                  <a:schemeClr val="tx1">
                    <a:lumMod val="85000"/>
                  </a:schemeClr>
                </a:solidFill>
              </a:rPr>
              <a:t>Resiliency</a:t>
            </a:r>
          </a:p>
        </p:txBody>
      </p:sp>
      <p:sp>
        <p:nvSpPr>
          <p:cNvPr id="19" name="Content Placeholder 18">
            <a:extLst>
              <a:ext uri="{FF2B5EF4-FFF2-40B4-BE49-F238E27FC236}">
                <a16:creationId xmlns:a16="http://schemas.microsoft.com/office/drawing/2014/main" id="{AC18E337-719E-3265-8E15-A39246099C3D}"/>
              </a:ext>
            </a:extLst>
          </p:cNvPr>
          <p:cNvSpPr>
            <a:spLocks noGrp="1"/>
          </p:cNvSpPr>
          <p:nvPr>
            <p:ph sz="half" idx="2"/>
          </p:nvPr>
        </p:nvSpPr>
        <p:spPr/>
        <p:txBody>
          <a:bodyPr>
            <a:normAutofit fontScale="77500" lnSpcReduction="20000"/>
          </a:bodyPr>
          <a:lstStyle/>
          <a:p>
            <a:endParaRPr lang="en-US"/>
          </a:p>
        </p:txBody>
      </p:sp>
      <p:pic>
        <p:nvPicPr>
          <p:cNvPr id="7" name="Picture 6">
            <a:extLst>
              <a:ext uri="{FF2B5EF4-FFF2-40B4-BE49-F238E27FC236}">
                <a16:creationId xmlns:a16="http://schemas.microsoft.com/office/drawing/2014/main" id="{E896CB22-D534-6372-3EB7-BB14E1A5F142}"/>
              </a:ext>
            </a:extLst>
          </p:cNvPr>
          <p:cNvPicPr>
            <a:picLocks noChangeAspect="1"/>
          </p:cNvPicPr>
          <p:nvPr/>
        </p:nvPicPr>
        <p:blipFill>
          <a:blip r:embed="rId2"/>
          <a:stretch>
            <a:fillRect/>
          </a:stretch>
        </p:blipFill>
        <p:spPr>
          <a:xfrm>
            <a:off x="686479" y="976614"/>
            <a:ext cx="3629489" cy="731471"/>
          </a:xfrm>
          <a:prstGeom prst="rect">
            <a:avLst/>
          </a:prstGeom>
        </p:spPr>
      </p:pic>
      <p:pic>
        <p:nvPicPr>
          <p:cNvPr id="16" name="Picture 15">
            <a:extLst>
              <a:ext uri="{FF2B5EF4-FFF2-40B4-BE49-F238E27FC236}">
                <a16:creationId xmlns:a16="http://schemas.microsoft.com/office/drawing/2014/main" id="{78ABE13F-9B1E-F50D-617D-46B09721496F}"/>
              </a:ext>
            </a:extLst>
          </p:cNvPr>
          <p:cNvPicPr>
            <a:picLocks noChangeAspect="1"/>
          </p:cNvPicPr>
          <p:nvPr/>
        </p:nvPicPr>
        <p:blipFill rotWithShape="1">
          <a:blip r:embed="rId3"/>
          <a:srcRect l="2213" t="9824" r="4382" b="945"/>
          <a:stretch/>
        </p:blipFill>
        <p:spPr>
          <a:xfrm>
            <a:off x="5303520" y="1315726"/>
            <a:ext cx="6202001" cy="5238597"/>
          </a:xfrm>
          <a:prstGeom prst="rect">
            <a:avLst/>
          </a:prstGeom>
        </p:spPr>
      </p:pic>
      <p:pic>
        <p:nvPicPr>
          <p:cNvPr id="3" name="Picture 2">
            <a:extLst>
              <a:ext uri="{FF2B5EF4-FFF2-40B4-BE49-F238E27FC236}">
                <a16:creationId xmlns:a16="http://schemas.microsoft.com/office/drawing/2014/main" id="{C8167D63-E24D-C462-7A1A-2B3C07EAADD6}"/>
              </a:ext>
            </a:extLst>
          </p:cNvPr>
          <p:cNvPicPr>
            <a:picLocks noChangeAspect="1"/>
          </p:cNvPicPr>
          <p:nvPr/>
        </p:nvPicPr>
        <p:blipFill>
          <a:blip r:embed="rId4"/>
          <a:stretch>
            <a:fillRect/>
          </a:stretch>
        </p:blipFill>
        <p:spPr>
          <a:xfrm>
            <a:off x="11091704" y="395117"/>
            <a:ext cx="967297" cy="852707"/>
          </a:xfrm>
          <a:prstGeom prst="rect">
            <a:avLst/>
          </a:prstGeom>
        </p:spPr>
      </p:pic>
    </p:spTree>
    <p:extLst>
      <p:ext uri="{BB962C8B-B14F-4D97-AF65-F5344CB8AC3E}">
        <p14:creationId xmlns:p14="http://schemas.microsoft.com/office/powerpoint/2010/main" val="1836587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636E58DC-1E71-93EB-F131-6A878A5BF9FD}"/>
              </a:ext>
            </a:extLst>
          </p:cNvPr>
          <p:cNvSpPr>
            <a:spLocks noGrp="1"/>
          </p:cNvSpPr>
          <p:nvPr>
            <p:ph idx="1"/>
          </p:nvPr>
        </p:nvSpPr>
        <p:spPr>
          <a:xfrm>
            <a:off x="616560" y="1916329"/>
            <a:ext cx="10889640" cy="3956530"/>
          </a:xfrm>
        </p:spPr>
        <p:txBody>
          <a:bodyPr>
            <a:normAutofit/>
          </a:bodyPr>
          <a:lstStyle/>
          <a:p>
            <a:r>
              <a:rPr lang="en-US" sz="2000" dirty="0">
                <a:solidFill>
                  <a:schemeClr val="tx1">
                    <a:lumMod val="85000"/>
                  </a:schemeClr>
                </a:solidFill>
              </a:rPr>
              <a:t>Progyny fertility benefits are available to employees and spouses on the City’s medical plan. </a:t>
            </a:r>
          </a:p>
          <a:p>
            <a:r>
              <a:rPr lang="en-US" sz="2000" b="0" i="0" u="none" strike="noStrike" dirty="0">
                <a:solidFill>
                  <a:schemeClr val="tx1">
                    <a:lumMod val="85000"/>
                  </a:schemeClr>
                </a:solidFill>
                <a:effectLst/>
              </a:rPr>
              <a:t>Includes two smart cycles and Progyny Rx integrated fertility medication coverage.</a:t>
            </a:r>
          </a:p>
          <a:p>
            <a:r>
              <a:rPr lang="en-US" sz="2000" dirty="0">
                <a:solidFill>
                  <a:schemeClr val="tx1">
                    <a:lumMod val="85000"/>
                  </a:schemeClr>
                </a:solidFill>
              </a:rPr>
              <a:t>To learn more, </a:t>
            </a:r>
            <a:r>
              <a:rPr lang="en-US" sz="2000" b="0" i="0" dirty="0">
                <a:solidFill>
                  <a:schemeClr val="tx1">
                    <a:lumMod val="85000"/>
                  </a:schemeClr>
                </a:solidFill>
                <a:effectLst/>
              </a:rPr>
              <a:t>​c</a:t>
            </a:r>
            <a:r>
              <a:rPr lang="en-US" sz="2000" dirty="0">
                <a:solidFill>
                  <a:schemeClr val="tx1">
                    <a:lumMod val="85000"/>
                  </a:schemeClr>
                </a:solidFill>
              </a:rPr>
              <a:t>ontact Progyny at 844-535-0694. At the prompt, enter your employer as “CORPUS”.</a:t>
            </a:r>
          </a:p>
        </p:txBody>
      </p:sp>
      <p:pic>
        <p:nvPicPr>
          <p:cNvPr id="16" name="Picture 15">
            <a:extLst>
              <a:ext uri="{FF2B5EF4-FFF2-40B4-BE49-F238E27FC236}">
                <a16:creationId xmlns:a16="http://schemas.microsoft.com/office/drawing/2014/main" id="{94AFB38B-79F8-A742-F4EA-FB4C622A18AA}"/>
              </a:ext>
            </a:extLst>
          </p:cNvPr>
          <p:cNvPicPr>
            <a:picLocks noChangeAspect="1"/>
          </p:cNvPicPr>
          <p:nvPr/>
        </p:nvPicPr>
        <p:blipFill>
          <a:blip r:embed="rId2"/>
          <a:stretch>
            <a:fillRect/>
          </a:stretch>
        </p:blipFill>
        <p:spPr>
          <a:xfrm>
            <a:off x="2270047" y="3716456"/>
            <a:ext cx="6095190" cy="2394147"/>
          </a:xfrm>
          <a:prstGeom prst="rect">
            <a:avLst/>
          </a:prstGeom>
        </p:spPr>
      </p:pic>
      <p:pic>
        <p:nvPicPr>
          <p:cNvPr id="18" name="Picture 17">
            <a:extLst>
              <a:ext uri="{FF2B5EF4-FFF2-40B4-BE49-F238E27FC236}">
                <a16:creationId xmlns:a16="http://schemas.microsoft.com/office/drawing/2014/main" id="{8C30C56E-69B2-6428-7279-F409E4FFD12A}"/>
              </a:ext>
            </a:extLst>
          </p:cNvPr>
          <p:cNvPicPr>
            <a:picLocks noChangeAspect="1"/>
          </p:cNvPicPr>
          <p:nvPr/>
        </p:nvPicPr>
        <p:blipFill rotWithShape="1">
          <a:blip r:embed="rId3"/>
          <a:srcRect l="10505" t="9718" r="3123" b="21208"/>
          <a:stretch/>
        </p:blipFill>
        <p:spPr>
          <a:xfrm>
            <a:off x="3782443" y="484917"/>
            <a:ext cx="3694176" cy="1000448"/>
          </a:xfrm>
          <a:prstGeom prst="rect">
            <a:avLst/>
          </a:prstGeom>
        </p:spPr>
      </p:pic>
      <p:pic>
        <p:nvPicPr>
          <p:cNvPr id="3" name="Picture 2">
            <a:extLst>
              <a:ext uri="{FF2B5EF4-FFF2-40B4-BE49-F238E27FC236}">
                <a16:creationId xmlns:a16="http://schemas.microsoft.com/office/drawing/2014/main" id="{C87BCBA7-1373-3425-25CE-457B3D4EDF59}"/>
              </a:ext>
            </a:extLst>
          </p:cNvPr>
          <p:cNvPicPr>
            <a:picLocks noChangeAspect="1"/>
          </p:cNvPicPr>
          <p:nvPr/>
        </p:nvPicPr>
        <p:blipFill>
          <a:blip r:embed="rId4"/>
          <a:stretch>
            <a:fillRect/>
          </a:stretch>
        </p:blipFill>
        <p:spPr>
          <a:xfrm>
            <a:off x="9802368" y="5872859"/>
            <a:ext cx="2237426" cy="841321"/>
          </a:xfrm>
          <a:prstGeom prst="rect">
            <a:avLst/>
          </a:prstGeom>
        </p:spPr>
      </p:pic>
      <p:pic>
        <p:nvPicPr>
          <p:cNvPr id="5" name="Picture 4">
            <a:extLst>
              <a:ext uri="{FF2B5EF4-FFF2-40B4-BE49-F238E27FC236}">
                <a16:creationId xmlns:a16="http://schemas.microsoft.com/office/drawing/2014/main" id="{B44EDA1C-93C7-812E-FCBD-9AA0C55A4536}"/>
              </a:ext>
            </a:extLst>
          </p:cNvPr>
          <p:cNvPicPr>
            <a:picLocks noChangeAspect="1"/>
          </p:cNvPicPr>
          <p:nvPr/>
        </p:nvPicPr>
        <p:blipFill>
          <a:blip r:embed="rId5"/>
          <a:stretch>
            <a:fillRect/>
          </a:stretch>
        </p:blipFill>
        <p:spPr>
          <a:xfrm>
            <a:off x="10759440" y="589681"/>
            <a:ext cx="963251" cy="853514"/>
          </a:xfrm>
          <a:prstGeom prst="rect">
            <a:avLst/>
          </a:prstGeom>
        </p:spPr>
      </p:pic>
    </p:spTree>
    <p:extLst>
      <p:ext uri="{BB962C8B-B14F-4D97-AF65-F5344CB8AC3E}">
        <p14:creationId xmlns:p14="http://schemas.microsoft.com/office/powerpoint/2010/main" val="1292236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AC81E-CC1B-477A-9640-0AA1B986E203}"/>
              </a:ext>
            </a:extLst>
          </p:cNvPr>
          <p:cNvSpPr>
            <a:spLocks noGrp="1"/>
          </p:cNvSpPr>
          <p:nvPr>
            <p:ph type="title" idx="4294967295"/>
          </p:nvPr>
        </p:nvSpPr>
        <p:spPr>
          <a:xfrm>
            <a:off x="-1" y="2311400"/>
            <a:ext cx="12126897" cy="989013"/>
          </a:xfrm>
        </p:spPr>
        <p:txBody>
          <a:bodyPr>
            <a:normAutofit/>
          </a:bodyPr>
          <a:lstStyle/>
          <a:p>
            <a:pPr algn="ctr"/>
            <a:r>
              <a:rPr lang="en-US" sz="6000" b="1" dirty="0">
                <a:solidFill>
                  <a:srgbClr val="F68C1E"/>
                </a:solidFill>
                <a:latin typeface="Roboto Condensed"/>
                <a:ea typeface="+mn-ea"/>
                <a:cs typeface="+mn-cs"/>
              </a:rPr>
              <a:t>Employee </a:t>
            </a:r>
            <a:r>
              <a:rPr lang="en-US" sz="6000" b="1">
                <a:solidFill>
                  <a:srgbClr val="F68C1E"/>
                </a:solidFill>
                <a:latin typeface="Roboto Condensed"/>
                <a:ea typeface="+mn-ea"/>
                <a:cs typeface="+mn-cs"/>
              </a:rPr>
              <a:t>Wellness Program</a:t>
            </a:r>
          </a:p>
        </p:txBody>
      </p:sp>
      <p:pic>
        <p:nvPicPr>
          <p:cNvPr id="5" name="Picture 4" descr="Text&#10;&#10;Description automatically generated with medium confidence">
            <a:extLst>
              <a:ext uri="{FF2B5EF4-FFF2-40B4-BE49-F238E27FC236}">
                <a16:creationId xmlns:a16="http://schemas.microsoft.com/office/drawing/2014/main" id="{2C2F0DAC-037B-43A7-BA7D-B0BA05F7EDE9}"/>
              </a:ext>
            </a:extLst>
          </p:cNvPr>
          <p:cNvPicPr>
            <a:picLocks noChangeAspect="1"/>
          </p:cNvPicPr>
          <p:nvPr/>
        </p:nvPicPr>
        <p:blipFill>
          <a:blip r:embed="rId3"/>
          <a:stretch>
            <a:fillRect/>
          </a:stretch>
        </p:blipFill>
        <p:spPr>
          <a:xfrm>
            <a:off x="10087778" y="5853205"/>
            <a:ext cx="1945417" cy="829135"/>
          </a:xfrm>
          <a:prstGeom prst="rect">
            <a:avLst/>
          </a:prstGeom>
        </p:spPr>
      </p:pic>
    </p:spTree>
    <p:extLst>
      <p:ext uri="{BB962C8B-B14F-4D97-AF65-F5344CB8AC3E}">
        <p14:creationId xmlns:p14="http://schemas.microsoft.com/office/powerpoint/2010/main" val="343159653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9299F3-810A-46FA-B148-9CDC559350B2}"/>
              </a:ext>
            </a:extLst>
          </p:cNvPr>
          <p:cNvSpPr txBox="1"/>
          <p:nvPr/>
        </p:nvSpPr>
        <p:spPr>
          <a:xfrm>
            <a:off x="2157677" y="657549"/>
            <a:ext cx="8098907" cy="830997"/>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
                <a:srgbClr val="FFFFFF"/>
              </a:buClr>
              <a:buSzPts val="2000"/>
              <a:buFontTx/>
              <a:buNone/>
              <a:tabLst/>
              <a:defRPr/>
            </a:pPr>
            <a:r>
              <a:rPr kumimoji="0" lang="en-US" sz="4800" b="1" i="0" u="none" strike="noStrike" kern="1200" cap="none" spc="0" normalizeH="0" baseline="0" noProof="0">
                <a:ln w="3175" cmpd="sng">
                  <a:noFill/>
                </a:ln>
                <a:solidFill>
                  <a:srgbClr val="F68C1E"/>
                </a:solidFill>
                <a:effectLst/>
                <a:uLnTx/>
                <a:uFillTx/>
                <a:latin typeface="Roboto Condensed" panose="02000000000000000000" pitchFamily="2" charset="0"/>
                <a:ea typeface="Roboto Condensed" panose="02000000000000000000" pitchFamily="2" charset="0"/>
                <a:cs typeface="+mn-cs"/>
                <a:sym typeface="Roboto Condensed"/>
              </a:rPr>
              <a:t>Wellness Program</a:t>
            </a:r>
          </a:p>
        </p:txBody>
      </p:sp>
      <p:pic>
        <p:nvPicPr>
          <p:cNvPr id="5" name="Picture 4">
            <a:extLst>
              <a:ext uri="{FF2B5EF4-FFF2-40B4-BE49-F238E27FC236}">
                <a16:creationId xmlns:a16="http://schemas.microsoft.com/office/drawing/2014/main" id="{71E8EE08-3C05-4FEA-A01A-4AD9F698C22A}"/>
              </a:ext>
            </a:extLst>
          </p:cNvPr>
          <p:cNvPicPr>
            <a:picLocks noChangeAspect="1"/>
          </p:cNvPicPr>
          <p:nvPr/>
        </p:nvPicPr>
        <p:blipFill>
          <a:blip r:embed="rId3"/>
          <a:stretch>
            <a:fillRect/>
          </a:stretch>
        </p:blipFill>
        <p:spPr>
          <a:xfrm>
            <a:off x="10669858" y="442667"/>
            <a:ext cx="967297" cy="852707"/>
          </a:xfrm>
          <a:prstGeom prst="rect">
            <a:avLst/>
          </a:prstGeom>
        </p:spPr>
      </p:pic>
      <p:pic>
        <p:nvPicPr>
          <p:cNvPr id="8" name="Picture 7" descr="Text&#10;&#10;Description automatically generated with medium confidence">
            <a:extLst>
              <a:ext uri="{FF2B5EF4-FFF2-40B4-BE49-F238E27FC236}">
                <a16:creationId xmlns:a16="http://schemas.microsoft.com/office/drawing/2014/main" id="{B8DC81AA-96B2-4D19-B11F-22367C996396}"/>
              </a:ext>
            </a:extLst>
          </p:cNvPr>
          <p:cNvPicPr>
            <a:picLocks noChangeAspect="1"/>
          </p:cNvPicPr>
          <p:nvPr/>
        </p:nvPicPr>
        <p:blipFill>
          <a:blip r:embed="rId4"/>
          <a:stretch>
            <a:fillRect/>
          </a:stretch>
        </p:blipFill>
        <p:spPr>
          <a:xfrm>
            <a:off x="10087778" y="5853205"/>
            <a:ext cx="1945417" cy="829135"/>
          </a:xfrm>
          <a:prstGeom prst="rect">
            <a:avLst/>
          </a:prstGeom>
        </p:spPr>
      </p:pic>
      <p:sp>
        <p:nvSpPr>
          <p:cNvPr id="16" name="TextBox 15">
            <a:extLst>
              <a:ext uri="{FF2B5EF4-FFF2-40B4-BE49-F238E27FC236}">
                <a16:creationId xmlns:a16="http://schemas.microsoft.com/office/drawing/2014/main" id="{8940B7FD-38C0-4DBE-ACEC-437991964077}"/>
              </a:ext>
            </a:extLst>
          </p:cNvPr>
          <p:cNvSpPr txBox="1"/>
          <p:nvPr/>
        </p:nvSpPr>
        <p:spPr>
          <a:xfrm>
            <a:off x="1081402" y="4373743"/>
            <a:ext cx="9588455" cy="178510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
                <a:srgbClr val="002060"/>
              </a:buClr>
              <a:buSzPts val="2000"/>
              <a:buFontTx/>
              <a:buNone/>
              <a:tabLst/>
              <a:defRPr/>
            </a:pPr>
            <a:r>
              <a:rPr kumimoji="0" lang="en-US" sz="2200" b="1" i="1" u="sng" strike="noStrike" kern="1200" cap="none" spc="0" normalizeH="0" baseline="0" noProof="0" dirty="0">
                <a:ln>
                  <a:noFill/>
                </a:ln>
                <a:solidFill>
                  <a:schemeClr val="tx1">
                    <a:lumMod val="85000"/>
                  </a:schemeClr>
                </a:solidFill>
                <a:effectLst/>
                <a:uLnTx/>
                <a:uFillTx/>
                <a:ea typeface="+mn-ea"/>
                <a:cs typeface="+mn-cs"/>
              </a:rPr>
              <a:t>To qualify for the wellness incentive:</a:t>
            </a:r>
          </a:p>
          <a:p>
            <a:pPr marL="0" marR="0" lvl="0" indent="0" algn="ctr" defTabSz="457200" rtl="0" eaLnBrk="1" fontAlgn="auto" latinLnBrk="0" hangingPunct="1">
              <a:lnSpc>
                <a:spcPct val="100000"/>
              </a:lnSpc>
              <a:spcBef>
                <a:spcPts val="0"/>
              </a:spcBef>
              <a:spcAft>
                <a:spcPts val="0"/>
              </a:spcAft>
              <a:buClr>
                <a:srgbClr val="002060"/>
              </a:buClr>
              <a:buSzPts val="2000"/>
              <a:buFontTx/>
              <a:buNone/>
              <a:tabLst/>
              <a:defRPr/>
            </a:pPr>
            <a:endParaRPr kumimoji="0" lang="en-US" sz="2200" b="0" i="0" u="none" strike="noStrike" kern="1200" cap="none" spc="0" normalizeH="0" baseline="0" noProof="0" dirty="0">
              <a:ln>
                <a:noFill/>
              </a:ln>
              <a:solidFill>
                <a:schemeClr val="tx1">
                  <a:lumMod val="85000"/>
                </a:schemeClr>
              </a:solidFill>
              <a:effectLst/>
              <a:uLnTx/>
              <a:uFillTx/>
              <a:ea typeface="+mn-ea"/>
              <a:cs typeface="+mn-cs"/>
            </a:endParaRPr>
          </a:p>
          <a:p>
            <a:pPr marL="0" marR="0" lvl="0" indent="0" algn="ctr" defTabSz="457200" rtl="0" eaLnBrk="1" fontAlgn="auto" latinLnBrk="0" hangingPunct="1">
              <a:lnSpc>
                <a:spcPct val="100000"/>
              </a:lnSpc>
              <a:spcBef>
                <a:spcPts val="0"/>
              </a:spcBef>
              <a:spcAft>
                <a:spcPts val="0"/>
              </a:spcAft>
              <a:buClr>
                <a:srgbClr val="002060"/>
              </a:buClr>
              <a:buSzPts val="2000"/>
              <a:buFontTx/>
              <a:buNone/>
              <a:tabLst/>
              <a:defRPr/>
            </a:pPr>
            <a:r>
              <a:rPr kumimoji="0" lang="en-US" sz="2200" b="0" i="0" u="none" strike="noStrike" kern="1200" cap="none" spc="0" normalizeH="0" baseline="0" noProof="0" dirty="0">
                <a:ln>
                  <a:noFill/>
                </a:ln>
                <a:solidFill>
                  <a:schemeClr val="tx1">
                    <a:lumMod val="85000"/>
                  </a:schemeClr>
                </a:solidFill>
                <a:effectLst/>
                <a:uLnTx/>
                <a:uFillTx/>
                <a:ea typeface="+mn-ea"/>
                <a:cs typeface="+mn-cs"/>
              </a:rPr>
              <a:t>You are required to complete Steps</a:t>
            </a:r>
          </a:p>
          <a:p>
            <a:pPr marL="0" marR="0" lvl="0" indent="0" algn="ctr" defTabSz="457200" rtl="0" eaLnBrk="1" fontAlgn="auto" latinLnBrk="0" hangingPunct="1">
              <a:lnSpc>
                <a:spcPct val="100000"/>
              </a:lnSpc>
              <a:spcBef>
                <a:spcPts val="0"/>
              </a:spcBef>
              <a:spcAft>
                <a:spcPts val="0"/>
              </a:spcAft>
              <a:buClr>
                <a:srgbClr val="002060"/>
              </a:buClr>
              <a:buSzPts val="2000"/>
              <a:buFontTx/>
              <a:buNone/>
              <a:tabLst/>
              <a:defRPr/>
            </a:pPr>
            <a:endParaRPr kumimoji="0" lang="en-US" sz="2200" b="0" i="0" u="none" strike="noStrike" kern="1200" cap="none" spc="0" normalizeH="0" baseline="0" noProof="0" dirty="0">
              <a:ln>
                <a:noFill/>
              </a:ln>
              <a:solidFill>
                <a:schemeClr val="tx1">
                  <a:lumMod val="85000"/>
                </a:schemeClr>
              </a:solidFill>
              <a:effectLst/>
              <a:uLnTx/>
              <a:uFillTx/>
              <a:ea typeface="+mn-ea"/>
              <a:cs typeface="+mn-cs"/>
            </a:endParaRPr>
          </a:p>
          <a:p>
            <a:pPr marL="0" marR="0" lvl="0" indent="0" algn="ctr" defTabSz="457200" rtl="0" eaLnBrk="1" fontAlgn="auto" latinLnBrk="0" hangingPunct="1">
              <a:lnSpc>
                <a:spcPct val="100000"/>
              </a:lnSpc>
              <a:spcBef>
                <a:spcPts val="0"/>
              </a:spcBef>
              <a:spcAft>
                <a:spcPts val="0"/>
              </a:spcAft>
              <a:buClr>
                <a:srgbClr val="002060"/>
              </a:buClr>
              <a:buSzPts val="2000"/>
              <a:buFontTx/>
              <a:buNone/>
              <a:tabLst/>
              <a:defRPr/>
            </a:pPr>
            <a:r>
              <a:rPr kumimoji="0" lang="en-US" sz="2200" b="0" i="0" u="none" strike="noStrike" kern="1200" cap="none" spc="0" normalizeH="0" baseline="0" noProof="0" dirty="0">
                <a:ln>
                  <a:noFill/>
                </a:ln>
                <a:solidFill>
                  <a:schemeClr val="tx1">
                    <a:lumMod val="85000"/>
                  </a:schemeClr>
                </a:solidFill>
                <a:effectLst/>
                <a:uLnTx/>
                <a:uFillTx/>
                <a:ea typeface="+mn-ea"/>
                <a:cs typeface="+mn-cs"/>
              </a:rPr>
              <a:t>Your spouse can also earn a discount by completing Step</a:t>
            </a:r>
          </a:p>
        </p:txBody>
      </p:sp>
      <p:pic>
        <p:nvPicPr>
          <p:cNvPr id="4" name="Picture 3">
            <a:extLst>
              <a:ext uri="{FF2B5EF4-FFF2-40B4-BE49-F238E27FC236}">
                <a16:creationId xmlns:a16="http://schemas.microsoft.com/office/drawing/2014/main" id="{CE4F0A62-3F59-4F96-8AA3-B9CF1FC4EEFF}"/>
              </a:ext>
            </a:extLst>
          </p:cNvPr>
          <p:cNvPicPr>
            <a:picLocks noChangeAspect="1"/>
          </p:cNvPicPr>
          <p:nvPr/>
        </p:nvPicPr>
        <p:blipFill rotWithShape="1">
          <a:blip r:embed="rId5"/>
          <a:srcRect b="65511"/>
          <a:stretch/>
        </p:blipFill>
        <p:spPr>
          <a:xfrm>
            <a:off x="1638300" y="1489024"/>
            <a:ext cx="8915400" cy="652644"/>
          </a:xfrm>
          <a:prstGeom prst="rect">
            <a:avLst/>
          </a:prstGeom>
        </p:spPr>
      </p:pic>
      <p:pic>
        <p:nvPicPr>
          <p:cNvPr id="7" name="Picture 6">
            <a:extLst>
              <a:ext uri="{FF2B5EF4-FFF2-40B4-BE49-F238E27FC236}">
                <a16:creationId xmlns:a16="http://schemas.microsoft.com/office/drawing/2014/main" id="{7684773C-1908-4F41-8C88-3605A7D4705B}"/>
              </a:ext>
            </a:extLst>
          </p:cNvPr>
          <p:cNvPicPr>
            <a:picLocks noChangeAspect="1"/>
          </p:cNvPicPr>
          <p:nvPr/>
        </p:nvPicPr>
        <p:blipFill>
          <a:blip r:embed="rId6"/>
          <a:stretch>
            <a:fillRect/>
          </a:stretch>
        </p:blipFill>
        <p:spPr>
          <a:xfrm>
            <a:off x="7970600" y="5055774"/>
            <a:ext cx="1143960" cy="421042"/>
          </a:xfrm>
          <a:prstGeom prst="rect">
            <a:avLst/>
          </a:prstGeom>
        </p:spPr>
      </p:pic>
      <p:pic>
        <p:nvPicPr>
          <p:cNvPr id="10" name="Picture 9">
            <a:extLst>
              <a:ext uri="{FF2B5EF4-FFF2-40B4-BE49-F238E27FC236}">
                <a16:creationId xmlns:a16="http://schemas.microsoft.com/office/drawing/2014/main" id="{27312E57-3C82-452B-858D-24BBC9D26892}"/>
              </a:ext>
            </a:extLst>
          </p:cNvPr>
          <p:cNvPicPr>
            <a:picLocks noChangeAspect="1"/>
          </p:cNvPicPr>
          <p:nvPr/>
        </p:nvPicPr>
        <p:blipFill>
          <a:blip r:embed="rId7"/>
          <a:stretch>
            <a:fillRect/>
          </a:stretch>
        </p:blipFill>
        <p:spPr>
          <a:xfrm>
            <a:off x="9177566" y="5713491"/>
            <a:ext cx="182123" cy="336577"/>
          </a:xfrm>
          <a:prstGeom prst="rect">
            <a:avLst/>
          </a:prstGeom>
        </p:spPr>
      </p:pic>
      <p:sp>
        <p:nvSpPr>
          <p:cNvPr id="6" name="TextBox 5">
            <a:extLst>
              <a:ext uri="{FF2B5EF4-FFF2-40B4-BE49-F238E27FC236}">
                <a16:creationId xmlns:a16="http://schemas.microsoft.com/office/drawing/2014/main" id="{4F615A0B-A59F-2F05-05C1-8E1722A60771}"/>
              </a:ext>
            </a:extLst>
          </p:cNvPr>
          <p:cNvSpPr txBox="1"/>
          <p:nvPr/>
        </p:nvSpPr>
        <p:spPr>
          <a:xfrm>
            <a:off x="983590" y="2549849"/>
            <a:ext cx="9784080" cy="1733808"/>
          </a:xfrm>
          <a:prstGeom prst="rect">
            <a:avLst/>
          </a:prstGeom>
          <a:noFill/>
        </p:spPr>
        <p:txBody>
          <a:bodyPr wrap="square">
            <a:spAutoFit/>
          </a:bodyPr>
          <a:lstStyle/>
          <a:p>
            <a:pPr marL="285750" indent="-285750">
              <a:spcBef>
                <a:spcPts val="1000"/>
              </a:spcBef>
              <a:buClr>
                <a:schemeClr val="tx1"/>
              </a:buClr>
              <a:buSzPct val="80000"/>
              <a:buFont typeface="Arial" panose="020B0604020202020204" pitchFamily="34" charset="0"/>
              <a:buChar char="•"/>
              <a:defRPr/>
            </a:pPr>
            <a:r>
              <a:rPr kumimoji="0" lang="en-US" b="0" i="0" u="none" strike="noStrike" kern="1200" cap="none" spc="0" normalizeH="0" baseline="0" noProof="0" dirty="0">
                <a:ln>
                  <a:noFill/>
                </a:ln>
                <a:solidFill>
                  <a:schemeClr val="tx1">
                    <a:lumMod val="85000"/>
                  </a:schemeClr>
                </a:solidFill>
                <a:effectLst/>
                <a:uLnTx/>
                <a:uFillTx/>
                <a:latin typeface="Euphemia" panose="020B0503040102020104" pitchFamily="34" charset="0"/>
                <a:ea typeface="+mn-ea"/>
                <a:cs typeface="+mn-cs"/>
              </a:rPr>
              <a:t>Employees on the City’s medical plan can earn a $20 per-pay-period health insurance premium discount – </a:t>
            </a:r>
            <a:r>
              <a:rPr kumimoji="0" lang="en-US" b="1" i="0" u="none" strike="noStrike" kern="1200" cap="none" spc="0" normalizeH="0" baseline="0" noProof="0" dirty="0">
                <a:ln>
                  <a:noFill/>
                </a:ln>
                <a:solidFill>
                  <a:schemeClr val="tx1">
                    <a:lumMod val="85000"/>
                  </a:schemeClr>
                </a:solidFill>
                <a:effectLst/>
                <a:uLnTx/>
                <a:uFillTx/>
                <a:latin typeface="Euphemia" panose="020B0503040102020104" pitchFamily="34" charset="0"/>
                <a:ea typeface="+mn-ea"/>
                <a:cs typeface="+mn-cs"/>
              </a:rPr>
              <a:t>a savings of $520 per benefits year!</a:t>
            </a:r>
          </a:p>
          <a:p>
            <a:pPr marL="742950" lvl="1" indent="-285750">
              <a:spcBef>
                <a:spcPts val="1000"/>
              </a:spcBef>
              <a:buClr>
                <a:schemeClr val="tx1"/>
              </a:buClr>
              <a:buSzPct val="80000"/>
              <a:buFont typeface="Arial" panose="020B0604020202020204" pitchFamily="34" charset="0"/>
              <a:buChar char="•"/>
              <a:defRPr/>
            </a:pPr>
            <a:r>
              <a:rPr kumimoji="0" lang="en-US" b="1" i="0" u="none" strike="noStrike" kern="1200" cap="none" spc="0" normalizeH="0" baseline="0" noProof="0" dirty="0">
                <a:ln>
                  <a:noFill/>
                </a:ln>
                <a:solidFill>
                  <a:schemeClr val="tx1">
                    <a:lumMod val="85000"/>
                  </a:schemeClr>
                </a:solidFill>
                <a:effectLst/>
                <a:uLnTx/>
                <a:uFillTx/>
                <a:latin typeface="Euphemia" panose="020B0503040102020104" pitchFamily="34" charset="0"/>
                <a:ea typeface="+mj-ea"/>
                <a:cs typeface="+mj-cs"/>
              </a:rPr>
              <a:t>Note</a:t>
            </a:r>
            <a:r>
              <a:rPr kumimoji="0" lang="en-US" i="0" u="none" strike="noStrike" kern="1200" cap="none" spc="0" normalizeH="0" baseline="0" noProof="0" dirty="0">
                <a:ln>
                  <a:noFill/>
                </a:ln>
                <a:solidFill>
                  <a:schemeClr val="tx1">
                    <a:lumMod val="85000"/>
                  </a:schemeClr>
                </a:solidFill>
                <a:effectLst/>
                <a:uLnTx/>
                <a:uFillTx/>
                <a:latin typeface="Euphemia" panose="020B0503040102020104" pitchFamily="34" charset="0"/>
                <a:ea typeface="+mj-ea"/>
                <a:cs typeface="+mj-cs"/>
              </a:rPr>
              <a:t>: The discount will not reduce your premium to below $0.</a:t>
            </a:r>
            <a:endParaRPr kumimoji="0" lang="en-US" b="1" i="0" u="none" strike="noStrike" kern="1200" cap="none" spc="0" normalizeH="0" baseline="0" noProof="0" dirty="0">
              <a:ln>
                <a:noFill/>
              </a:ln>
              <a:solidFill>
                <a:schemeClr val="tx1">
                  <a:lumMod val="85000"/>
                </a:schemeClr>
              </a:solidFill>
              <a:effectLst/>
              <a:uLnTx/>
              <a:uFillTx/>
              <a:latin typeface="Euphemia" panose="020B0503040102020104" pitchFamily="34" charset="0"/>
              <a:ea typeface="+mn-ea"/>
              <a:cs typeface="+mn-cs"/>
            </a:endParaRPr>
          </a:p>
          <a:p>
            <a:pPr marL="285750" indent="-285750">
              <a:spcBef>
                <a:spcPts val="1000"/>
              </a:spcBef>
              <a:buClr>
                <a:schemeClr val="tx1"/>
              </a:buClr>
              <a:buSzPct val="80000"/>
              <a:buFont typeface="Arial" panose="020B0604020202020204" pitchFamily="34" charset="0"/>
              <a:buChar char="•"/>
              <a:defRPr/>
            </a:pPr>
            <a:r>
              <a:rPr kumimoji="0" lang="en-US" b="0" i="0" u="none" strike="noStrike" kern="1200" cap="none" spc="0" normalizeH="0" baseline="0" noProof="0" dirty="0">
                <a:ln>
                  <a:noFill/>
                </a:ln>
                <a:solidFill>
                  <a:schemeClr val="tx1">
                    <a:lumMod val="85000"/>
                  </a:schemeClr>
                </a:solidFill>
                <a:effectLst/>
                <a:uLnTx/>
                <a:uFillTx/>
                <a:latin typeface="Euphemia" panose="020B0503040102020104" pitchFamily="34" charset="0"/>
                <a:ea typeface="+mn-ea"/>
                <a:cs typeface="+mn-cs"/>
              </a:rPr>
              <a:t>All requirements must be completed between July 1, 2024, to June 30, 2025, to receive the discount in October 2025</a:t>
            </a:r>
          </a:p>
        </p:txBody>
      </p:sp>
    </p:spTree>
    <p:extLst>
      <p:ext uri="{BB962C8B-B14F-4D97-AF65-F5344CB8AC3E}">
        <p14:creationId xmlns:p14="http://schemas.microsoft.com/office/powerpoint/2010/main" val="3260222589"/>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CF55C-9B5C-E664-A69E-8D94DA71E23D}"/>
              </a:ext>
            </a:extLst>
          </p:cNvPr>
          <p:cNvSpPr>
            <a:spLocks noGrp="1"/>
          </p:cNvSpPr>
          <p:nvPr>
            <p:ph type="title"/>
          </p:nvPr>
        </p:nvSpPr>
        <p:spPr>
          <a:xfrm>
            <a:off x="402336" y="365534"/>
            <a:ext cx="10030968" cy="707136"/>
          </a:xfrm>
        </p:spPr>
        <p:txBody>
          <a:bodyPr>
            <a:normAutofit/>
          </a:bodyPr>
          <a:lstStyle/>
          <a:p>
            <a:r>
              <a:rPr lang="en-US" sz="4000" b="1">
                <a:solidFill>
                  <a:srgbClr val="F68C1E"/>
                </a:solidFill>
                <a:latin typeface="Roboto Condensed" panose="02000000000000000000" pitchFamily="2" charset="0"/>
                <a:ea typeface="Roboto Condensed" panose="02000000000000000000" pitchFamily="2" charset="0"/>
              </a:rPr>
              <a:t>Wellness Program Requirements</a:t>
            </a:r>
            <a:endParaRPr lang="en-US" b="1">
              <a:solidFill>
                <a:schemeClr val="accent2"/>
              </a:solidFill>
            </a:endParaRPr>
          </a:p>
        </p:txBody>
      </p:sp>
      <p:sp>
        <p:nvSpPr>
          <p:cNvPr id="3" name="Content Placeholder 2">
            <a:extLst>
              <a:ext uri="{FF2B5EF4-FFF2-40B4-BE49-F238E27FC236}">
                <a16:creationId xmlns:a16="http://schemas.microsoft.com/office/drawing/2014/main" id="{81CB66EB-1180-19BA-F9ED-9FBA1C2855A5}"/>
              </a:ext>
            </a:extLst>
          </p:cNvPr>
          <p:cNvSpPr>
            <a:spLocks noGrp="1"/>
          </p:cNvSpPr>
          <p:nvPr>
            <p:ph idx="1"/>
          </p:nvPr>
        </p:nvSpPr>
        <p:spPr>
          <a:xfrm>
            <a:off x="610659" y="1072670"/>
            <a:ext cx="10725234" cy="4468594"/>
          </a:xfrm>
        </p:spPr>
        <p:txBody>
          <a:bodyPr>
            <a:normAutofit fontScale="92500"/>
          </a:bodyPr>
          <a:lstStyle/>
          <a:p>
            <a:pPr marL="0" indent="0">
              <a:buNone/>
            </a:pPr>
            <a:r>
              <a:rPr lang="en-US" dirty="0">
                <a:solidFill>
                  <a:schemeClr val="tx1">
                    <a:lumMod val="85000"/>
                  </a:schemeClr>
                </a:solidFill>
              </a:rPr>
              <a:t>Here’s how to earn that discount between July 1, 2024, and June 30, 2025: </a:t>
            </a:r>
          </a:p>
          <a:p>
            <a:pPr lvl="1">
              <a:buFont typeface="+mj-lt"/>
              <a:buAutoNum type="arabicPeriod"/>
            </a:pPr>
            <a:r>
              <a:rPr lang="en-US" b="1" dirty="0">
                <a:solidFill>
                  <a:schemeClr val="tx1">
                    <a:lumMod val="85000"/>
                  </a:schemeClr>
                </a:solidFill>
              </a:rPr>
              <a:t>Get an annual wellness exam. </a:t>
            </a:r>
            <a:r>
              <a:rPr lang="en-US" dirty="0">
                <a:solidFill>
                  <a:schemeClr val="tx1">
                    <a:lumMod val="85000"/>
                  </a:schemeClr>
                </a:solidFill>
              </a:rPr>
              <a:t>You can get your exam from any of the following:</a:t>
            </a:r>
          </a:p>
          <a:p>
            <a:pPr lvl="2"/>
            <a:r>
              <a:rPr lang="en-US" dirty="0">
                <a:solidFill>
                  <a:schemeClr val="tx1">
                    <a:lumMod val="85000"/>
                  </a:schemeClr>
                </a:solidFill>
              </a:rPr>
              <a:t>Your personal physician</a:t>
            </a:r>
          </a:p>
          <a:p>
            <a:pPr lvl="2"/>
            <a:r>
              <a:rPr lang="en-US" dirty="0">
                <a:solidFill>
                  <a:schemeClr val="tx1">
                    <a:lumMod val="85000"/>
                  </a:schemeClr>
                </a:solidFill>
              </a:rPr>
              <a:t>The Employee Health &amp; Wellness Center</a:t>
            </a:r>
          </a:p>
          <a:p>
            <a:pPr lvl="2"/>
            <a:r>
              <a:rPr lang="en-US" dirty="0">
                <a:solidFill>
                  <a:schemeClr val="tx1">
                    <a:lumMod val="85000"/>
                  </a:schemeClr>
                </a:solidFill>
              </a:rPr>
              <a:t>Catapult biometric screening event</a:t>
            </a:r>
          </a:p>
          <a:p>
            <a:pPr lvl="1">
              <a:buFont typeface="+mj-lt"/>
              <a:buAutoNum type="arabicPeriod"/>
            </a:pPr>
            <a:r>
              <a:rPr lang="en-US" b="1" dirty="0">
                <a:solidFill>
                  <a:schemeClr val="tx1">
                    <a:lumMod val="85000"/>
                  </a:schemeClr>
                </a:solidFill>
              </a:rPr>
              <a:t>Take the online health assessment. </a:t>
            </a:r>
            <a:r>
              <a:rPr lang="en-US" dirty="0">
                <a:solidFill>
                  <a:schemeClr val="tx1">
                    <a:lumMod val="85000"/>
                  </a:schemeClr>
                </a:solidFill>
              </a:rPr>
              <a:t>You can get complete this using any the following:</a:t>
            </a:r>
          </a:p>
          <a:p>
            <a:pPr lvl="2"/>
            <a:r>
              <a:rPr lang="en-US" dirty="0">
                <a:solidFill>
                  <a:schemeClr val="tx1">
                    <a:lumMod val="85000"/>
                  </a:schemeClr>
                </a:solidFill>
              </a:rPr>
              <a:t>Employee Wellness Platform </a:t>
            </a:r>
            <a:endParaRPr lang="en-US" b="1" dirty="0">
              <a:solidFill>
                <a:schemeClr val="tx1">
                  <a:lumMod val="85000"/>
                </a:schemeClr>
              </a:solidFill>
            </a:endParaRPr>
          </a:p>
          <a:p>
            <a:pPr lvl="2"/>
            <a:r>
              <a:rPr lang="en-US" dirty="0">
                <a:solidFill>
                  <a:schemeClr val="tx1">
                    <a:lumMod val="85000"/>
                  </a:schemeClr>
                </a:solidFill>
              </a:rPr>
              <a:t>BCBS </a:t>
            </a:r>
          </a:p>
          <a:p>
            <a:pPr lvl="1">
              <a:buFont typeface="+mj-lt"/>
              <a:buAutoNum type="arabicPeriod"/>
            </a:pPr>
            <a:r>
              <a:rPr lang="en-US" b="1" dirty="0">
                <a:solidFill>
                  <a:schemeClr val="tx1">
                    <a:lumMod val="85000"/>
                  </a:schemeClr>
                </a:solidFill>
              </a:rPr>
              <a:t>Complete all three wellness buckets*. </a:t>
            </a:r>
            <a:r>
              <a:rPr lang="en-US" dirty="0">
                <a:solidFill>
                  <a:schemeClr val="tx1">
                    <a:lumMod val="85000"/>
                  </a:schemeClr>
                </a:solidFill>
              </a:rPr>
              <a:t>The City offers a variety of wellness bucket (elective) activities that focus on emotional, financial, and physical health. Employees must complete at least one activity per wellness bucket.</a:t>
            </a:r>
          </a:p>
        </p:txBody>
      </p:sp>
      <p:pic>
        <p:nvPicPr>
          <p:cNvPr id="5" name="Picture 4">
            <a:extLst>
              <a:ext uri="{FF2B5EF4-FFF2-40B4-BE49-F238E27FC236}">
                <a16:creationId xmlns:a16="http://schemas.microsoft.com/office/drawing/2014/main" id="{DFC93444-B4FD-F0D4-39EE-1BEC861BB1D0}"/>
              </a:ext>
            </a:extLst>
          </p:cNvPr>
          <p:cNvPicPr>
            <a:picLocks noChangeAspect="1"/>
          </p:cNvPicPr>
          <p:nvPr/>
        </p:nvPicPr>
        <p:blipFill>
          <a:blip r:embed="rId2"/>
          <a:stretch>
            <a:fillRect/>
          </a:stretch>
        </p:blipFill>
        <p:spPr>
          <a:xfrm>
            <a:off x="9793092" y="5900829"/>
            <a:ext cx="2237426" cy="841321"/>
          </a:xfrm>
          <a:prstGeom prst="rect">
            <a:avLst/>
          </a:prstGeom>
        </p:spPr>
      </p:pic>
      <p:pic>
        <p:nvPicPr>
          <p:cNvPr id="9" name="Picture 8">
            <a:extLst>
              <a:ext uri="{FF2B5EF4-FFF2-40B4-BE49-F238E27FC236}">
                <a16:creationId xmlns:a16="http://schemas.microsoft.com/office/drawing/2014/main" id="{791CB267-EBC6-F033-4D2E-122FC0BE75F6}"/>
              </a:ext>
            </a:extLst>
          </p:cNvPr>
          <p:cNvPicPr>
            <a:picLocks noChangeAspect="1"/>
          </p:cNvPicPr>
          <p:nvPr/>
        </p:nvPicPr>
        <p:blipFill>
          <a:blip r:embed="rId3"/>
          <a:stretch>
            <a:fillRect/>
          </a:stretch>
        </p:blipFill>
        <p:spPr>
          <a:xfrm>
            <a:off x="2594002" y="3811574"/>
            <a:ext cx="1352940" cy="357380"/>
          </a:xfrm>
          <a:prstGeom prst="rect">
            <a:avLst/>
          </a:prstGeom>
        </p:spPr>
      </p:pic>
      <p:sp>
        <p:nvSpPr>
          <p:cNvPr id="10" name="TextBox 9">
            <a:extLst>
              <a:ext uri="{FF2B5EF4-FFF2-40B4-BE49-F238E27FC236}">
                <a16:creationId xmlns:a16="http://schemas.microsoft.com/office/drawing/2014/main" id="{9929786E-D583-827B-728F-74E0429D6C6C}"/>
              </a:ext>
            </a:extLst>
          </p:cNvPr>
          <p:cNvSpPr txBox="1"/>
          <p:nvPr/>
        </p:nvSpPr>
        <p:spPr>
          <a:xfrm>
            <a:off x="796206" y="6492466"/>
            <a:ext cx="81466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85000"/>
                  </a:schemeClr>
                </a:solidFill>
                <a:effectLst/>
                <a:uLnTx/>
                <a:uFillTx/>
                <a:latin typeface="Corbel" panose="020B0503020204020204"/>
                <a:ea typeface="+mn-ea"/>
                <a:cs typeface="+mn-cs"/>
              </a:rPr>
              <a:t>*Employees hired mid-year have pro-rated wellness bucket requirements. </a:t>
            </a:r>
          </a:p>
        </p:txBody>
      </p:sp>
      <p:grpSp>
        <p:nvGrpSpPr>
          <p:cNvPr id="4" name="Group 3">
            <a:extLst>
              <a:ext uri="{FF2B5EF4-FFF2-40B4-BE49-F238E27FC236}">
                <a16:creationId xmlns:a16="http://schemas.microsoft.com/office/drawing/2014/main" id="{67A0403E-26F1-EF7E-B8C7-42B2C5E9C4AA}"/>
              </a:ext>
            </a:extLst>
          </p:cNvPr>
          <p:cNvGrpSpPr/>
          <p:nvPr/>
        </p:nvGrpSpPr>
        <p:grpSpPr>
          <a:xfrm>
            <a:off x="3746953" y="5169818"/>
            <a:ext cx="3341734" cy="1231023"/>
            <a:chOff x="3336667" y="5160727"/>
            <a:chExt cx="3341734" cy="1231023"/>
          </a:xfrm>
        </p:grpSpPr>
        <p:pic>
          <p:nvPicPr>
            <p:cNvPr id="12" name="Picture 11">
              <a:extLst>
                <a:ext uri="{FF2B5EF4-FFF2-40B4-BE49-F238E27FC236}">
                  <a16:creationId xmlns:a16="http://schemas.microsoft.com/office/drawing/2014/main" id="{0736BF24-09F4-862D-96FB-6AC91F77FC66}"/>
                </a:ext>
              </a:extLst>
            </p:cNvPr>
            <p:cNvPicPr>
              <a:picLocks noChangeAspect="1"/>
            </p:cNvPicPr>
            <p:nvPr/>
          </p:nvPicPr>
          <p:blipFill>
            <a:blip r:embed="rId4"/>
            <a:stretch>
              <a:fillRect/>
            </a:stretch>
          </p:blipFill>
          <p:spPr>
            <a:xfrm>
              <a:off x="4384146" y="5160728"/>
              <a:ext cx="1231022" cy="1231022"/>
            </a:xfrm>
            <a:prstGeom prst="rect">
              <a:avLst/>
            </a:prstGeom>
          </p:spPr>
        </p:pic>
        <p:pic>
          <p:nvPicPr>
            <p:cNvPr id="14" name="Picture 13">
              <a:extLst>
                <a:ext uri="{FF2B5EF4-FFF2-40B4-BE49-F238E27FC236}">
                  <a16:creationId xmlns:a16="http://schemas.microsoft.com/office/drawing/2014/main" id="{6BF02520-E104-6F8D-46E0-6605D8941CC8}"/>
                </a:ext>
              </a:extLst>
            </p:cNvPr>
            <p:cNvPicPr>
              <a:picLocks noChangeAspect="1"/>
            </p:cNvPicPr>
            <p:nvPr/>
          </p:nvPicPr>
          <p:blipFill rotWithShape="1">
            <a:blip r:embed="rId5"/>
            <a:srcRect r="13630"/>
            <a:stretch/>
          </p:blipFill>
          <p:spPr>
            <a:xfrm>
              <a:off x="3336667" y="5160727"/>
              <a:ext cx="1063233" cy="1231022"/>
            </a:xfrm>
            <a:prstGeom prst="rect">
              <a:avLst/>
            </a:prstGeom>
          </p:spPr>
        </p:pic>
        <p:pic>
          <p:nvPicPr>
            <p:cNvPr id="16" name="Picture 15">
              <a:extLst>
                <a:ext uri="{FF2B5EF4-FFF2-40B4-BE49-F238E27FC236}">
                  <a16:creationId xmlns:a16="http://schemas.microsoft.com/office/drawing/2014/main" id="{4D596031-9790-7E0E-00FF-4CC3C893FF07}"/>
                </a:ext>
              </a:extLst>
            </p:cNvPr>
            <p:cNvPicPr>
              <a:picLocks noChangeAspect="1"/>
            </p:cNvPicPr>
            <p:nvPr/>
          </p:nvPicPr>
          <p:blipFill rotWithShape="1">
            <a:blip r:embed="rId6"/>
            <a:srcRect l="13630"/>
            <a:stretch/>
          </p:blipFill>
          <p:spPr>
            <a:xfrm>
              <a:off x="5615168" y="5160728"/>
              <a:ext cx="1063233" cy="1231022"/>
            </a:xfrm>
            <a:prstGeom prst="rect">
              <a:avLst/>
            </a:prstGeom>
          </p:spPr>
        </p:pic>
      </p:grpSp>
      <p:pic>
        <p:nvPicPr>
          <p:cNvPr id="8" name="Picture 7">
            <a:extLst>
              <a:ext uri="{FF2B5EF4-FFF2-40B4-BE49-F238E27FC236}">
                <a16:creationId xmlns:a16="http://schemas.microsoft.com/office/drawing/2014/main" id="{C23E1910-865C-AD15-B11A-92BAA04078A6}"/>
              </a:ext>
            </a:extLst>
          </p:cNvPr>
          <p:cNvPicPr>
            <a:picLocks noChangeAspect="1"/>
          </p:cNvPicPr>
          <p:nvPr/>
        </p:nvPicPr>
        <p:blipFill rotWithShape="1">
          <a:blip r:embed="rId7"/>
          <a:srcRect l="72645" r="11043"/>
          <a:stretch/>
        </p:blipFill>
        <p:spPr>
          <a:xfrm>
            <a:off x="1130747" y="4189368"/>
            <a:ext cx="231710" cy="524301"/>
          </a:xfrm>
          <a:prstGeom prst="rect">
            <a:avLst/>
          </a:prstGeom>
        </p:spPr>
      </p:pic>
      <p:pic>
        <p:nvPicPr>
          <p:cNvPr id="11" name="Picture 10">
            <a:extLst>
              <a:ext uri="{FF2B5EF4-FFF2-40B4-BE49-F238E27FC236}">
                <a16:creationId xmlns:a16="http://schemas.microsoft.com/office/drawing/2014/main" id="{159E0141-036A-74B4-2F4D-4C2C29FDB530}"/>
              </a:ext>
            </a:extLst>
          </p:cNvPr>
          <p:cNvPicPr>
            <a:picLocks noChangeAspect="1"/>
          </p:cNvPicPr>
          <p:nvPr/>
        </p:nvPicPr>
        <p:blipFill rotWithShape="1">
          <a:blip r:embed="rId7"/>
          <a:srcRect l="36051" r="47637"/>
          <a:stretch/>
        </p:blipFill>
        <p:spPr>
          <a:xfrm>
            <a:off x="1130747" y="2854548"/>
            <a:ext cx="231709" cy="524301"/>
          </a:xfrm>
          <a:prstGeom prst="rect">
            <a:avLst/>
          </a:prstGeom>
        </p:spPr>
      </p:pic>
      <p:pic>
        <p:nvPicPr>
          <p:cNvPr id="13" name="Picture 12">
            <a:extLst>
              <a:ext uri="{FF2B5EF4-FFF2-40B4-BE49-F238E27FC236}">
                <a16:creationId xmlns:a16="http://schemas.microsoft.com/office/drawing/2014/main" id="{27C764F2-FC8D-BDAF-7488-8B490301CAE4}"/>
              </a:ext>
            </a:extLst>
          </p:cNvPr>
          <p:cNvPicPr>
            <a:picLocks noChangeAspect="1"/>
          </p:cNvPicPr>
          <p:nvPr/>
        </p:nvPicPr>
        <p:blipFill rotWithShape="1">
          <a:blip r:embed="rId7"/>
          <a:srcRect l="2055" r="81969"/>
          <a:stretch/>
        </p:blipFill>
        <p:spPr>
          <a:xfrm>
            <a:off x="1130746" y="1456370"/>
            <a:ext cx="231709" cy="524301"/>
          </a:xfrm>
          <a:prstGeom prst="rect">
            <a:avLst/>
          </a:prstGeom>
        </p:spPr>
      </p:pic>
      <p:pic>
        <p:nvPicPr>
          <p:cNvPr id="15" name="Picture 14">
            <a:extLst>
              <a:ext uri="{FF2B5EF4-FFF2-40B4-BE49-F238E27FC236}">
                <a16:creationId xmlns:a16="http://schemas.microsoft.com/office/drawing/2014/main" id="{16A5A6C0-72E2-9280-F83A-7F7F73C7B902}"/>
              </a:ext>
            </a:extLst>
          </p:cNvPr>
          <p:cNvPicPr>
            <a:picLocks noChangeAspect="1"/>
          </p:cNvPicPr>
          <p:nvPr/>
        </p:nvPicPr>
        <p:blipFill>
          <a:blip r:embed="rId8"/>
          <a:stretch>
            <a:fillRect/>
          </a:stretch>
        </p:blipFill>
        <p:spPr>
          <a:xfrm>
            <a:off x="10669858" y="442667"/>
            <a:ext cx="967297" cy="852707"/>
          </a:xfrm>
          <a:prstGeom prst="rect">
            <a:avLst/>
          </a:prstGeom>
        </p:spPr>
      </p:pic>
      <p:pic>
        <p:nvPicPr>
          <p:cNvPr id="6" name="Picture 5">
            <a:extLst>
              <a:ext uri="{FF2B5EF4-FFF2-40B4-BE49-F238E27FC236}">
                <a16:creationId xmlns:a16="http://schemas.microsoft.com/office/drawing/2014/main" id="{892A19AA-8551-4EAC-70AF-70CB3F1C98FA}"/>
              </a:ext>
            </a:extLst>
          </p:cNvPr>
          <p:cNvPicPr>
            <a:picLocks noChangeAspect="1"/>
          </p:cNvPicPr>
          <p:nvPr/>
        </p:nvPicPr>
        <p:blipFill>
          <a:blip r:embed="rId9"/>
          <a:stretch>
            <a:fillRect/>
          </a:stretch>
        </p:blipFill>
        <p:spPr>
          <a:xfrm>
            <a:off x="4963030" y="3514725"/>
            <a:ext cx="1433446" cy="277185"/>
          </a:xfrm>
          <a:prstGeom prst="rect">
            <a:avLst/>
          </a:prstGeom>
        </p:spPr>
      </p:pic>
    </p:spTree>
    <p:extLst>
      <p:ext uri="{BB962C8B-B14F-4D97-AF65-F5344CB8AC3E}">
        <p14:creationId xmlns:p14="http://schemas.microsoft.com/office/powerpoint/2010/main" val="3656765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5" name="Shape 184">
            <a:extLst>
              <a:ext uri="{FF2B5EF4-FFF2-40B4-BE49-F238E27FC236}">
                <a16:creationId xmlns:a16="http://schemas.microsoft.com/office/drawing/2014/main" id="{68268589-8D29-4A60-AD0A-451695FFF9A6}"/>
              </a:ext>
            </a:extLst>
          </p:cNvPr>
          <p:cNvSpPr txBox="1">
            <a:spLocks/>
          </p:cNvSpPr>
          <p:nvPr/>
        </p:nvSpPr>
        <p:spPr>
          <a:xfrm>
            <a:off x="1026044" y="676334"/>
            <a:ext cx="8297333" cy="422181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1pPr>
            <a:lvl2pPr marR="0" lvl="1"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2pPr>
            <a:lvl3pPr marR="0" lvl="2"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3pPr>
            <a:lvl4pPr marR="0" lvl="3"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4pPr>
            <a:lvl5pPr marR="0" lvl="4"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5pPr>
            <a:lvl6pPr marR="0" lvl="5"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6pPr>
            <a:lvl7pPr marR="0" lvl="6"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7pPr>
            <a:lvl8pPr marR="0" lvl="7"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8pPr>
            <a:lvl9pPr marR="0" lvl="8"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9pPr>
          </a:lstStyle>
          <a:p>
            <a:pPr marL="0" marR="0" lvl="0" indent="0" algn="l" defTabSz="457200" rtl="0" eaLnBrk="1" fontAlgn="auto" latinLnBrk="0" hangingPunct="1">
              <a:lnSpc>
                <a:spcPct val="100000"/>
              </a:lnSpc>
              <a:spcBef>
                <a:spcPts val="0"/>
              </a:spcBef>
              <a:spcAft>
                <a:spcPts val="0"/>
              </a:spcAft>
              <a:buClr>
                <a:srgbClr val="FFFFFF"/>
              </a:buClr>
              <a:buSzPts val="4800"/>
              <a:buFont typeface="Roboto Condensed"/>
              <a:buNone/>
              <a:tabLst/>
              <a:defRPr/>
            </a:pPr>
            <a:r>
              <a:rPr kumimoji="0" lang="en-US" sz="8000" b="1" i="0" u="none" strike="noStrike" kern="1200" cap="none" spc="0" normalizeH="0" baseline="0" noProof="0">
                <a:ln w="3175" cmpd="sng">
                  <a:noFill/>
                </a:ln>
                <a:solidFill>
                  <a:srgbClr val="F4DE3A">
                    <a:lumMod val="75000"/>
                  </a:srgbClr>
                </a:solidFill>
                <a:effectLst/>
                <a:uLnTx/>
                <a:uFillTx/>
                <a:latin typeface="Roboto Condensed"/>
                <a:ea typeface="Roboto Condensed"/>
                <a:cs typeface="Roboto Condensed"/>
                <a:sym typeface="Roboto Condensed"/>
              </a:rPr>
              <a:t>2024-2025       Open Enrollment</a:t>
            </a:r>
          </a:p>
        </p:txBody>
      </p:sp>
      <p:sp>
        <p:nvSpPr>
          <p:cNvPr id="6" name="Rectangle 5">
            <a:extLst>
              <a:ext uri="{FF2B5EF4-FFF2-40B4-BE49-F238E27FC236}">
                <a16:creationId xmlns:a16="http://schemas.microsoft.com/office/drawing/2014/main" id="{7D4FB1BB-4226-4C93-80AD-04D32A0025F4}"/>
              </a:ext>
            </a:extLst>
          </p:cNvPr>
          <p:cNvSpPr/>
          <p:nvPr/>
        </p:nvSpPr>
        <p:spPr>
          <a:xfrm>
            <a:off x="636245" y="5596891"/>
            <a:ext cx="10861211" cy="584775"/>
          </a:xfrm>
          <a:prstGeom prst="rect">
            <a:avLst/>
          </a:prstGeom>
          <a:solidFill>
            <a:srgbClr val="00B050"/>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Franklin Gothic Medium" panose="020B0603020102020204" pitchFamily="34" charset="0"/>
                <a:ea typeface="+mn-ea"/>
                <a:cs typeface="+mn-cs"/>
              </a:rPr>
              <a:t>Benefit Education Session</a:t>
            </a:r>
          </a:p>
        </p:txBody>
      </p:sp>
      <p:pic>
        <p:nvPicPr>
          <p:cNvPr id="7" name="Picture 2" descr="http://www.learningcc.org/wp-content/uploads/2014/02/Color-City-Seal.png">
            <a:hlinkClick r:id="rId3"/>
            <a:extLst>
              <a:ext uri="{FF2B5EF4-FFF2-40B4-BE49-F238E27FC236}">
                <a16:creationId xmlns:a16="http://schemas.microsoft.com/office/drawing/2014/main" id="{61B3E92F-33EC-420A-AAD9-70DBD5F179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4352" y="589521"/>
            <a:ext cx="2029745" cy="20297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Logo&#10;&#10;Description automatically generated">
            <a:extLst>
              <a:ext uri="{FF2B5EF4-FFF2-40B4-BE49-F238E27FC236}">
                <a16:creationId xmlns:a16="http://schemas.microsoft.com/office/drawing/2014/main" id="{5CC46B64-08E1-F370-AEF2-C265EE3288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5947" y="3069771"/>
            <a:ext cx="2020723" cy="217403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13371-11C8-C7D1-4B52-AE912CEF7A02}"/>
              </a:ext>
            </a:extLst>
          </p:cNvPr>
          <p:cNvSpPr>
            <a:spLocks noGrp="1"/>
          </p:cNvSpPr>
          <p:nvPr>
            <p:ph type="title"/>
          </p:nvPr>
        </p:nvSpPr>
        <p:spPr>
          <a:xfrm>
            <a:off x="819249" y="523433"/>
            <a:ext cx="7323200" cy="1021600"/>
          </a:xfrm>
        </p:spPr>
        <p:txBody>
          <a:bodyPr>
            <a:normAutofit fontScale="90000"/>
          </a:bodyPr>
          <a:lstStyle/>
          <a:p>
            <a:r>
              <a:rPr lang="en-US" b="1">
                <a:solidFill>
                  <a:srgbClr val="F68C1E"/>
                </a:solidFill>
                <a:latin typeface="Roboto Condensed" panose="02000000000000000000" pitchFamily="2" charset="0"/>
                <a:ea typeface="Roboto Condensed" panose="02000000000000000000" pitchFamily="2" charset="0"/>
              </a:rPr>
              <a:t>Employee W</a:t>
            </a:r>
            <a:r>
              <a:rPr lang="en-US" sz="5400" b="1">
                <a:solidFill>
                  <a:srgbClr val="F68C1E"/>
                </a:solidFill>
                <a:latin typeface="Roboto Condensed" panose="02000000000000000000" pitchFamily="2" charset="0"/>
                <a:ea typeface="Roboto Condensed" panose="02000000000000000000" pitchFamily="2" charset="0"/>
              </a:rPr>
              <a:t>ellness Platform</a:t>
            </a:r>
            <a:endParaRPr lang="en-US"/>
          </a:p>
        </p:txBody>
      </p:sp>
      <p:sp>
        <p:nvSpPr>
          <p:cNvPr id="3" name="Text Placeholder 2">
            <a:extLst>
              <a:ext uri="{FF2B5EF4-FFF2-40B4-BE49-F238E27FC236}">
                <a16:creationId xmlns:a16="http://schemas.microsoft.com/office/drawing/2014/main" id="{011A872B-DC99-9E67-408A-F8FC0664D15D}"/>
              </a:ext>
            </a:extLst>
          </p:cNvPr>
          <p:cNvSpPr>
            <a:spLocks noGrp="1"/>
          </p:cNvSpPr>
          <p:nvPr>
            <p:ph type="body" idx="1"/>
          </p:nvPr>
        </p:nvSpPr>
        <p:spPr>
          <a:xfrm>
            <a:off x="819249" y="1257300"/>
            <a:ext cx="10079124" cy="4173100"/>
          </a:xfrm>
        </p:spPr>
        <p:txBody>
          <a:bodyPr/>
          <a:lstStyle/>
          <a:p>
            <a:pPr>
              <a:buFont typeface="Arial" panose="020B0604020202020204" pitchFamily="34" charset="0"/>
              <a:buChar char="•"/>
            </a:pPr>
            <a:r>
              <a:rPr lang="en-US" sz="2000" kern="100" dirty="0">
                <a:solidFill>
                  <a:schemeClr val="tx1">
                    <a:lumMod val="85000"/>
                  </a:schemeClr>
                </a:solidFill>
                <a:effectLst/>
                <a:ea typeface="Calibri" panose="020F0502020204030204" pitchFamily="34" charset="0"/>
                <a:cs typeface="Times New Roman" panose="02020603050405020304" pitchFamily="18" charset="0"/>
              </a:rPr>
              <a:t>A virtual Employee Wellness Platform is available to employees and spouses on a City medical plan. You can use Wellable for the following benefits:</a:t>
            </a:r>
          </a:p>
          <a:p>
            <a:pPr lvl="1">
              <a:buFont typeface="Arial" panose="020B0604020202020204" pitchFamily="34" charset="0"/>
              <a:buChar char="•"/>
            </a:pPr>
            <a:r>
              <a:rPr lang="en-US" sz="1800" kern="100" dirty="0">
                <a:solidFill>
                  <a:schemeClr val="tx1">
                    <a:lumMod val="85000"/>
                  </a:schemeClr>
                </a:solidFill>
                <a:ea typeface="Calibri" panose="020F0502020204030204" pitchFamily="34" charset="0"/>
                <a:cs typeface="Times New Roman" panose="02020603050405020304" pitchFamily="18" charset="0"/>
              </a:rPr>
              <a:t>H</a:t>
            </a:r>
            <a:r>
              <a:rPr lang="en-US" sz="1800" kern="100" dirty="0">
                <a:solidFill>
                  <a:schemeClr val="tx1">
                    <a:lumMod val="85000"/>
                  </a:schemeClr>
                </a:solidFill>
                <a:effectLst/>
                <a:ea typeface="Calibri" panose="020F0502020204030204" pitchFamily="34" charset="0"/>
                <a:cs typeface="Times New Roman" panose="02020603050405020304" pitchFamily="18" charset="0"/>
              </a:rPr>
              <a:t>elping you to track your requirement completion progress</a:t>
            </a:r>
          </a:p>
          <a:p>
            <a:pPr lvl="1">
              <a:buFont typeface="Arial" panose="020B0604020202020204" pitchFamily="34" charset="0"/>
              <a:buChar char="•"/>
            </a:pPr>
            <a:r>
              <a:rPr lang="en-US" sz="1800" kern="100" dirty="0">
                <a:solidFill>
                  <a:schemeClr val="tx1">
                    <a:lumMod val="85000"/>
                  </a:schemeClr>
                </a:solidFill>
                <a:ea typeface="Calibri" panose="020F0502020204030204" pitchFamily="34" charset="0"/>
                <a:cs typeface="Times New Roman" panose="02020603050405020304" pitchFamily="18" charset="0"/>
              </a:rPr>
              <a:t>A</a:t>
            </a:r>
            <a:r>
              <a:rPr lang="en-US" sz="1800" kern="100" dirty="0">
                <a:solidFill>
                  <a:schemeClr val="tx1">
                    <a:lumMod val="85000"/>
                  </a:schemeClr>
                </a:solidFill>
                <a:effectLst/>
                <a:ea typeface="Calibri" panose="020F0502020204030204" pitchFamily="34" charset="0"/>
                <a:cs typeface="Times New Roman" panose="02020603050405020304" pitchFamily="18" charset="0"/>
              </a:rPr>
              <a:t> variety of convenient wellness bucket activities</a:t>
            </a:r>
          </a:p>
          <a:p>
            <a:pPr lvl="1">
              <a:buFont typeface="Arial" panose="020B0604020202020204" pitchFamily="34" charset="0"/>
              <a:buChar char="•"/>
            </a:pPr>
            <a:r>
              <a:rPr lang="en-US" sz="1800" kern="100" dirty="0">
                <a:solidFill>
                  <a:schemeClr val="tx1">
                    <a:lumMod val="85000"/>
                  </a:schemeClr>
                </a:solidFill>
                <a:effectLst/>
                <a:ea typeface="Calibri" panose="020F0502020204030204" pitchFamily="34" charset="0"/>
                <a:cs typeface="Times New Roman" panose="02020603050405020304" pitchFamily="18" charset="0"/>
              </a:rPr>
              <a:t>Monthly giveaways and friendly competition </a:t>
            </a:r>
          </a:p>
          <a:p>
            <a:pPr lvl="1">
              <a:buFont typeface="Arial" panose="020B0604020202020204" pitchFamily="34" charset="0"/>
              <a:buChar char="•"/>
            </a:pPr>
            <a:r>
              <a:rPr lang="en-US" sz="1800" kern="100" dirty="0">
                <a:solidFill>
                  <a:schemeClr val="tx1">
                    <a:lumMod val="85000"/>
                  </a:schemeClr>
                </a:solidFill>
                <a:ea typeface="Calibri" panose="020F0502020204030204" pitchFamily="34" charset="0"/>
                <a:cs typeface="Times New Roman" panose="02020603050405020304" pitchFamily="18" charset="0"/>
              </a:rPr>
              <a:t>E</a:t>
            </a:r>
            <a:r>
              <a:rPr lang="en-US" sz="1800" kern="100" dirty="0">
                <a:solidFill>
                  <a:schemeClr val="tx1">
                    <a:lumMod val="85000"/>
                  </a:schemeClr>
                </a:solidFill>
                <a:effectLst/>
                <a:ea typeface="Calibri" panose="020F0502020204030204" pitchFamily="34" charset="0"/>
                <a:cs typeface="Times New Roman" panose="02020603050405020304" pitchFamily="18" charset="0"/>
              </a:rPr>
              <a:t>asy access to other City Benefits and Wellness-related websites, and more! </a:t>
            </a:r>
          </a:p>
          <a:p>
            <a:pPr marL="711183" lvl="1" indent="0">
              <a:buNone/>
            </a:pPr>
            <a:endParaRPr lang="en-US" sz="1600" kern="100">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1898CE2-32AD-F03A-F078-AD94FC2FFA5D}"/>
              </a:ext>
            </a:extLst>
          </p:cNvPr>
          <p:cNvPicPr>
            <a:picLocks noChangeAspect="1"/>
          </p:cNvPicPr>
          <p:nvPr/>
        </p:nvPicPr>
        <p:blipFill>
          <a:blip r:embed="rId2"/>
          <a:stretch>
            <a:fillRect/>
          </a:stretch>
        </p:blipFill>
        <p:spPr>
          <a:xfrm>
            <a:off x="10621626" y="523433"/>
            <a:ext cx="969348" cy="847417"/>
          </a:xfrm>
          <a:prstGeom prst="rect">
            <a:avLst/>
          </a:prstGeom>
        </p:spPr>
      </p:pic>
      <p:grpSp>
        <p:nvGrpSpPr>
          <p:cNvPr id="7" name="Group 6">
            <a:extLst>
              <a:ext uri="{FF2B5EF4-FFF2-40B4-BE49-F238E27FC236}">
                <a16:creationId xmlns:a16="http://schemas.microsoft.com/office/drawing/2014/main" id="{FD6281E5-7266-133F-FD18-FF743E284585}"/>
              </a:ext>
            </a:extLst>
          </p:cNvPr>
          <p:cNvGrpSpPr/>
          <p:nvPr/>
        </p:nvGrpSpPr>
        <p:grpSpPr>
          <a:xfrm>
            <a:off x="3638324" y="4810826"/>
            <a:ext cx="4039052" cy="1510663"/>
            <a:chOff x="3597924" y="4824450"/>
            <a:chExt cx="4039052" cy="1510663"/>
          </a:xfrm>
        </p:grpSpPr>
        <p:pic>
          <p:nvPicPr>
            <p:cNvPr id="9" name="Picture 8">
              <a:extLst>
                <a:ext uri="{FF2B5EF4-FFF2-40B4-BE49-F238E27FC236}">
                  <a16:creationId xmlns:a16="http://schemas.microsoft.com/office/drawing/2014/main" id="{97DF2167-A47C-5591-3776-A5A305C6DB51}"/>
                </a:ext>
              </a:extLst>
            </p:cNvPr>
            <p:cNvPicPr>
              <a:picLocks noChangeAspect="1"/>
            </p:cNvPicPr>
            <p:nvPr/>
          </p:nvPicPr>
          <p:blipFill rotWithShape="1">
            <a:blip r:embed="rId3"/>
            <a:srcRect r="13630"/>
            <a:stretch/>
          </p:blipFill>
          <p:spPr>
            <a:xfrm>
              <a:off x="3597924" y="4824452"/>
              <a:ext cx="1304757" cy="1510661"/>
            </a:xfrm>
            <a:prstGeom prst="rect">
              <a:avLst/>
            </a:prstGeom>
          </p:spPr>
        </p:pic>
        <p:pic>
          <p:nvPicPr>
            <p:cNvPr id="10" name="Picture 9">
              <a:extLst>
                <a:ext uri="{FF2B5EF4-FFF2-40B4-BE49-F238E27FC236}">
                  <a16:creationId xmlns:a16="http://schemas.microsoft.com/office/drawing/2014/main" id="{159551D4-CAE0-9398-A01B-7BEE5297F180}"/>
                </a:ext>
              </a:extLst>
            </p:cNvPr>
            <p:cNvPicPr>
              <a:picLocks noChangeAspect="1"/>
            </p:cNvPicPr>
            <p:nvPr/>
          </p:nvPicPr>
          <p:blipFill>
            <a:blip r:embed="rId4"/>
            <a:stretch>
              <a:fillRect/>
            </a:stretch>
          </p:blipFill>
          <p:spPr>
            <a:xfrm>
              <a:off x="4837369" y="4824451"/>
              <a:ext cx="1510661" cy="1510661"/>
            </a:xfrm>
            <a:prstGeom prst="rect">
              <a:avLst/>
            </a:prstGeom>
          </p:spPr>
        </p:pic>
        <p:pic>
          <p:nvPicPr>
            <p:cNvPr id="12" name="Picture 11">
              <a:extLst>
                <a:ext uri="{FF2B5EF4-FFF2-40B4-BE49-F238E27FC236}">
                  <a16:creationId xmlns:a16="http://schemas.microsoft.com/office/drawing/2014/main" id="{AEE16EEA-E87B-A26C-B3C1-CB010EA6875C}"/>
                </a:ext>
              </a:extLst>
            </p:cNvPr>
            <p:cNvPicPr>
              <a:picLocks noChangeAspect="1"/>
            </p:cNvPicPr>
            <p:nvPr/>
          </p:nvPicPr>
          <p:blipFill rotWithShape="1">
            <a:blip r:embed="rId5"/>
            <a:srcRect l="13630"/>
            <a:stretch/>
          </p:blipFill>
          <p:spPr>
            <a:xfrm>
              <a:off x="6332220" y="4824450"/>
              <a:ext cx="1304756" cy="1510660"/>
            </a:xfrm>
            <a:prstGeom prst="rect">
              <a:avLst/>
            </a:prstGeom>
          </p:spPr>
        </p:pic>
      </p:grpSp>
      <p:pic>
        <p:nvPicPr>
          <p:cNvPr id="6" name="Picture 5">
            <a:extLst>
              <a:ext uri="{FF2B5EF4-FFF2-40B4-BE49-F238E27FC236}">
                <a16:creationId xmlns:a16="http://schemas.microsoft.com/office/drawing/2014/main" id="{5C3901BF-EB3E-2854-2CF8-B5E88B54110E}"/>
              </a:ext>
            </a:extLst>
          </p:cNvPr>
          <p:cNvPicPr>
            <a:picLocks noChangeAspect="1"/>
          </p:cNvPicPr>
          <p:nvPr/>
        </p:nvPicPr>
        <p:blipFill>
          <a:blip r:embed="rId6"/>
          <a:stretch>
            <a:fillRect/>
          </a:stretch>
        </p:blipFill>
        <p:spPr>
          <a:xfrm>
            <a:off x="9793092" y="5900829"/>
            <a:ext cx="2237426" cy="841321"/>
          </a:xfrm>
          <a:prstGeom prst="rect">
            <a:avLst/>
          </a:prstGeom>
        </p:spPr>
      </p:pic>
      <p:pic>
        <p:nvPicPr>
          <p:cNvPr id="8" name="Picture 7">
            <a:extLst>
              <a:ext uri="{FF2B5EF4-FFF2-40B4-BE49-F238E27FC236}">
                <a16:creationId xmlns:a16="http://schemas.microsoft.com/office/drawing/2014/main" id="{ACE772E7-CEE4-CDBA-9D34-6E27807CF699}"/>
              </a:ext>
            </a:extLst>
          </p:cNvPr>
          <p:cNvPicPr>
            <a:picLocks noChangeAspect="1"/>
          </p:cNvPicPr>
          <p:nvPr/>
        </p:nvPicPr>
        <p:blipFill>
          <a:blip r:embed="rId7"/>
          <a:stretch>
            <a:fillRect/>
          </a:stretch>
        </p:blipFill>
        <p:spPr>
          <a:xfrm>
            <a:off x="8628074" y="187002"/>
            <a:ext cx="1127858" cy="1414395"/>
          </a:xfrm>
          <a:prstGeom prst="rect">
            <a:avLst/>
          </a:prstGeom>
        </p:spPr>
      </p:pic>
    </p:spTree>
    <p:extLst>
      <p:ext uri="{BB962C8B-B14F-4D97-AF65-F5344CB8AC3E}">
        <p14:creationId xmlns:p14="http://schemas.microsoft.com/office/powerpoint/2010/main" val="935612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AC81E-CC1B-477A-9640-0AA1B986E203}"/>
              </a:ext>
            </a:extLst>
          </p:cNvPr>
          <p:cNvSpPr>
            <a:spLocks noGrp="1"/>
          </p:cNvSpPr>
          <p:nvPr>
            <p:ph type="title"/>
          </p:nvPr>
        </p:nvSpPr>
        <p:spPr>
          <a:xfrm>
            <a:off x="1891550" y="607233"/>
            <a:ext cx="8408900" cy="1021600"/>
          </a:xfrm>
        </p:spPr>
        <p:txBody>
          <a:bodyPr>
            <a:normAutofit/>
          </a:bodyPr>
          <a:lstStyle/>
          <a:p>
            <a:pPr>
              <a:buClr>
                <a:srgbClr val="FFFFFF"/>
              </a:buClr>
            </a:pPr>
            <a:r>
              <a:rPr lang="en-US" sz="4267" b="1">
                <a:solidFill>
                  <a:srgbClr val="F68C1E"/>
                </a:solidFill>
                <a:latin typeface="Roboto Condensed" panose="02000000000000000000" pitchFamily="2" charset="0"/>
                <a:ea typeface="Roboto Condensed" panose="02000000000000000000" pitchFamily="2" charset="0"/>
              </a:rPr>
              <a:t>Wellness Programs</a:t>
            </a:r>
          </a:p>
        </p:txBody>
      </p:sp>
      <p:sp>
        <p:nvSpPr>
          <p:cNvPr id="3" name="Text Placeholder 2">
            <a:extLst>
              <a:ext uri="{FF2B5EF4-FFF2-40B4-BE49-F238E27FC236}">
                <a16:creationId xmlns:a16="http://schemas.microsoft.com/office/drawing/2014/main" id="{7FB8AFCE-8BF1-4F32-91D2-CC42D1831B0D}"/>
              </a:ext>
            </a:extLst>
          </p:cNvPr>
          <p:cNvSpPr>
            <a:spLocks noGrp="1"/>
          </p:cNvSpPr>
          <p:nvPr>
            <p:ph type="body" idx="1"/>
          </p:nvPr>
        </p:nvSpPr>
        <p:spPr>
          <a:xfrm>
            <a:off x="1085431" y="1332000"/>
            <a:ext cx="9975055" cy="4194000"/>
          </a:xfrm>
        </p:spPr>
        <p:txBody>
          <a:bodyPr>
            <a:normAutofit/>
          </a:bodyPr>
          <a:lstStyle/>
          <a:p>
            <a:pPr indent="-474121">
              <a:buClr>
                <a:srgbClr val="002060"/>
              </a:buClr>
              <a:buSzPts val="2000"/>
              <a:buFont typeface="Wingdings" panose="05000000000000000000" pitchFamily="2" charset="2"/>
              <a:buChar char="Ø"/>
            </a:pPr>
            <a:endParaRPr lang="en-US" sz="2667">
              <a:latin typeface="Georgia" panose="02040502050405020303" pitchFamily="18" charset="0"/>
            </a:endParaRPr>
          </a:p>
          <a:p>
            <a:pPr indent="-474121">
              <a:buClr>
                <a:srgbClr val="002060"/>
              </a:buClr>
              <a:buSzPts val="2000"/>
              <a:buFont typeface="Wingdings" panose="05000000000000000000" pitchFamily="2" charset="2"/>
              <a:buChar char="Ø"/>
            </a:pPr>
            <a:endParaRPr lang="en-US" sz="2667">
              <a:latin typeface="Georgia" panose="02040502050405020303" pitchFamily="18" charset="0"/>
            </a:endParaRPr>
          </a:p>
          <a:p>
            <a:pPr indent="-474121">
              <a:buClr>
                <a:srgbClr val="002060"/>
              </a:buClr>
              <a:buSzPts val="2000"/>
              <a:buFont typeface="Wingdings" panose="05000000000000000000" pitchFamily="2" charset="2"/>
              <a:buChar char="Ø"/>
            </a:pPr>
            <a:endParaRPr lang="en-US" sz="2667">
              <a:latin typeface="Georgia" panose="02040502050405020303" pitchFamily="18" charset="0"/>
            </a:endParaRPr>
          </a:p>
          <a:p>
            <a:pPr indent="-474121">
              <a:buClr>
                <a:srgbClr val="002060"/>
              </a:buClr>
              <a:buSzPts val="2000"/>
              <a:buFont typeface="Wingdings" panose="05000000000000000000" pitchFamily="2" charset="2"/>
              <a:buChar char="Ø"/>
            </a:pPr>
            <a:endParaRPr lang="en-US" sz="2667">
              <a:latin typeface="Georgia" panose="02040502050405020303" pitchFamily="18" charset="0"/>
            </a:endParaRPr>
          </a:p>
          <a:p>
            <a:pPr indent="-474121">
              <a:buClr>
                <a:srgbClr val="002060"/>
              </a:buClr>
              <a:buSzPts val="2000"/>
              <a:buFont typeface="Wingdings" panose="05000000000000000000" pitchFamily="2" charset="2"/>
              <a:buChar char="Ø"/>
            </a:pPr>
            <a:endParaRPr lang="en-US" sz="2667">
              <a:latin typeface="Georgia" panose="02040502050405020303" pitchFamily="18" charset="0"/>
            </a:endParaRPr>
          </a:p>
          <a:p>
            <a:pPr indent="-474121">
              <a:buClr>
                <a:srgbClr val="002060"/>
              </a:buClr>
              <a:buSzPts val="2000"/>
              <a:buFont typeface="Wingdings" panose="05000000000000000000" pitchFamily="2" charset="2"/>
              <a:buChar char="Ø"/>
            </a:pPr>
            <a:endParaRPr lang="en-US" sz="2667">
              <a:latin typeface="Georgia" panose="02040502050405020303" pitchFamily="18" charset="0"/>
            </a:endParaRPr>
          </a:p>
          <a:p>
            <a:pPr indent="-474121">
              <a:buClr>
                <a:srgbClr val="002060"/>
              </a:buClr>
              <a:buSzPts val="2000"/>
              <a:buFont typeface="Wingdings" panose="05000000000000000000" pitchFamily="2" charset="2"/>
              <a:buChar char="Ø"/>
            </a:pPr>
            <a:endParaRPr lang="en-US" sz="2067">
              <a:latin typeface="Georgia" panose="02040502050405020303" pitchFamily="18" charset="0"/>
            </a:endParaRPr>
          </a:p>
        </p:txBody>
      </p:sp>
      <p:pic>
        <p:nvPicPr>
          <p:cNvPr id="5" name="Picture 4" descr="Text&#10;&#10;Description automatically generated with medium confidence">
            <a:extLst>
              <a:ext uri="{FF2B5EF4-FFF2-40B4-BE49-F238E27FC236}">
                <a16:creationId xmlns:a16="http://schemas.microsoft.com/office/drawing/2014/main" id="{2C2F0DAC-037B-43A7-BA7D-B0BA05F7EDE9}"/>
              </a:ext>
            </a:extLst>
          </p:cNvPr>
          <p:cNvPicPr>
            <a:picLocks noChangeAspect="1"/>
          </p:cNvPicPr>
          <p:nvPr/>
        </p:nvPicPr>
        <p:blipFill>
          <a:blip r:embed="rId3"/>
          <a:stretch>
            <a:fillRect/>
          </a:stretch>
        </p:blipFill>
        <p:spPr>
          <a:xfrm>
            <a:off x="9927160" y="5863031"/>
            <a:ext cx="1945417" cy="829135"/>
          </a:xfrm>
          <a:prstGeom prst="rect">
            <a:avLst/>
          </a:prstGeom>
        </p:spPr>
      </p:pic>
      <p:pic>
        <p:nvPicPr>
          <p:cNvPr id="8" name="Picture 7">
            <a:extLst>
              <a:ext uri="{FF2B5EF4-FFF2-40B4-BE49-F238E27FC236}">
                <a16:creationId xmlns:a16="http://schemas.microsoft.com/office/drawing/2014/main" id="{2EE6CFA8-05E6-4B0E-B784-14D762662039}"/>
              </a:ext>
            </a:extLst>
          </p:cNvPr>
          <p:cNvPicPr/>
          <p:nvPr/>
        </p:nvPicPr>
        <p:blipFill>
          <a:blip r:embed="rId4"/>
          <a:stretch>
            <a:fillRect/>
          </a:stretch>
        </p:blipFill>
        <p:spPr>
          <a:xfrm>
            <a:off x="1578387" y="1840949"/>
            <a:ext cx="3105580" cy="1094613"/>
          </a:xfrm>
          <a:prstGeom prst="rect">
            <a:avLst/>
          </a:prstGeom>
        </p:spPr>
      </p:pic>
      <p:sp>
        <p:nvSpPr>
          <p:cNvPr id="17" name="TextBox 16">
            <a:extLst>
              <a:ext uri="{FF2B5EF4-FFF2-40B4-BE49-F238E27FC236}">
                <a16:creationId xmlns:a16="http://schemas.microsoft.com/office/drawing/2014/main" id="{479CD35E-747B-4A8E-85AE-874AE5C6876D}"/>
              </a:ext>
            </a:extLst>
          </p:cNvPr>
          <p:cNvSpPr txBox="1"/>
          <p:nvPr/>
        </p:nvSpPr>
        <p:spPr>
          <a:xfrm>
            <a:off x="5546493" y="1768363"/>
            <a:ext cx="5067121" cy="1077218"/>
          </a:xfrm>
          <a:prstGeom prst="rect">
            <a:avLst/>
          </a:prstGeom>
          <a:noFill/>
        </p:spPr>
        <p:txBody>
          <a:bodyPr wrap="square">
            <a:spAutoFit/>
          </a:bodyPr>
          <a:lstStyle/>
          <a:p>
            <a:pPr marL="0" marR="0" lvl="0" indent="-474121" algn="l" defTabSz="457200" rtl="0" eaLnBrk="1" fontAlgn="auto" latinLnBrk="0" hangingPunct="1">
              <a:lnSpc>
                <a:spcPct val="100000"/>
              </a:lnSpc>
              <a:spcBef>
                <a:spcPts val="0"/>
              </a:spcBef>
              <a:spcAft>
                <a:spcPts val="0"/>
              </a:spcAft>
              <a:buClr>
                <a:prstClr val="white"/>
              </a:buClr>
              <a:buSzPts val="2000"/>
              <a:buFont typeface="Arial" panose="020B0604020202020204" pitchFamily="34" charset="0"/>
              <a:buChar char="•"/>
              <a:tabLst/>
              <a:defRPr/>
            </a:pPr>
            <a:r>
              <a:rPr kumimoji="0" lang="en-US" sz="1600" b="1" i="0" u="none" strike="noStrike" kern="1200" cap="none" spc="0" normalizeH="0" baseline="0" noProof="0" dirty="0">
                <a:ln>
                  <a:noFill/>
                </a:ln>
                <a:solidFill>
                  <a:schemeClr val="tx1">
                    <a:lumMod val="85000"/>
                  </a:schemeClr>
                </a:solidFill>
                <a:effectLst/>
                <a:uLnTx/>
                <a:uFillTx/>
                <a:latin typeface="Corbel" panose="020B0503020204020204"/>
                <a:ea typeface="+mn-ea"/>
                <a:cs typeface="+mn-cs"/>
              </a:rPr>
              <a:t>Regular full-time employees</a:t>
            </a:r>
            <a:r>
              <a:rPr kumimoji="0" lang="en-US" sz="1600" b="0" i="0" u="none" strike="noStrike" kern="1200" cap="none" spc="0" normalizeH="0" baseline="0" noProof="0" dirty="0">
                <a:ln>
                  <a:noFill/>
                </a:ln>
                <a:solidFill>
                  <a:schemeClr val="tx1">
                    <a:lumMod val="85000"/>
                  </a:schemeClr>
                </a:solidFill>
                <a:effectLst/>
                <a:uLnTx/>
                <a:uFillTx/>
                <a:latin typeface="Corbel" panose="020B0503020204020204"/>
                <a:ea typeface="+mn-ea"/>
                <a:cs typeface="+mn-cs"/>
              </a:rPr>
              <a:t> have access to 1:1 financial coaches and powerful tools to help move from surviving to thriving.  Money management doesn’t require a lot of money…it just involves a little extra planning.</a:t>
            </a:r>
          </a:p>
        </p:txBody>
      </p:sp>
      <p:pic>
        <p:nvPicPr>
          <p:cNvPr id="12" name="Picture 11">
            <a:extLst>
              <a:ext uri="{FF2B5EF4-FFF2-40B4-BE49-F238E27FC236}">
                <a16:creationId xmlns:a16="http://schemas.microsoft.com/office/drawing/2014/main" id="{1817B669-C8E9-407C-9DA2-40452A952546}"/>
              </a:ext>
            </a:extLst>
          </p:cNvPr>
          <p:cNvPicPr>
            <a:picLocks noChangeAspect="1"/>
          </p:cNvPicPr>
          <p:nvPr/>
        </p:nvPicPr>
        <p:blipFill>
          <a:blip r:embed="rId5"/>
          <a:stretch>
            <a:fillRect/>
          </a:stretch>
        </p:blipFill>
        <p:spPr>
          <a:xfrm>
            <a:off x="2187013" y="3303918"/>
            <a:ext cx="6667487" cy="2815071"/>
          </a:xfrm>
          <a:prstGeom prst="rect">
            <a:avLst/>
          </a:prstGeom>
        </p:spPr>
      </p:pic>
      <p:pic>
        <p:nvPicPr>
          <p:cNvPr id="6" name="Picture 5">
            <a:extLst>
              <a:ext uri="{FF2B5EF4-FFF2-40B4-BE49-F238E27FC236}">
                <a16:creationId xmlns:a16="http://schemas.microsoft.com/office/drawing/2014/main" id="{D57C599E-8413-2210-2A58-840B7D083EF2}"/>
              </a:ext>
            </a:extLst>
          </p:cNvPr>
          <p:cNvPicPr>
            <a:picLocks noChangeAspect="1"/>
          </p:cNvPicPr>
          <p:nvPr/>
        </p:nvPicPr>
        <p:blipFill>
          <a:blip r:embed="rId6"/>
          <a:stretch>
            <a:fillRect/>
          </a:stretch>
        </p:blipFill>
        <p:spPr>
          <a:xfrm>
            <a:off x="10586335" y="523350"/>
            <a:ext cx="1105484" cy="1105484"/>
          </a:xfrm>
          <a:prstGeom prst="rect">
            <a:avLst/>
          </a:prstGeom>
        </p:spPr>
      </p:pic>
    </p:spTree>
    <p:extLst>
      <p:ext uri="{BB962C8B-B14F-4D97-AF65-F5344CB8AC3E}">
        <p14:creationId xmlns:p14="http://schemas.microsoft.com/office/powerpoint/2010/main" val="205598691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AC81E-CC1B-477A-9640-0AA1B986E203}"/>
              </a:ext>
            </a:extLst>
          </p:cNvPr>
          <p:cNvSpPr>
            <a:spLocks noGrp="1"/>
          </p:cNvSpPr>
          <p:nvPr>
            <p:ph type="title"/>
          </p:nvPr>
        </p:nvSpPr>
        <p:spPr>
          <a:xfrm>
            <a:off x="1891550" y="607233"/>
            <a:ext cx="8408900" cy="1021600"/>
          </a:xfrm>
        </p:spPr>
        <p:txBody>
          <a:bodyPr>
            <a:normAutofit/>
          </a:bodyPr>
          <a:lstStyle/>
          <a:p>
            <a:pPr>
              <a:buClr>
                <a:srgbClr val="FFFFFF"/>
              </a:buClr>
            </a:pPr>
            <a:r>
              <a:rPr lang="en-US" sz="4267" b="1">
                <a:solidFill>
                  <a:srgbClr val="F68C1E"/>
                </a:solidFill>
                <a:latin typeface="Roboto Condensed" panose="02000000000000000000" pitchFamily="2" charset="0"/>
                <a:ea typeface="Roboto Condensed" panose="02000000000000000000" pitchFamily="2" charset="0"/>
              </a:rPr>
              <a:t>Wellness Programs</a:t>
            </a:r>
          </a:p>
        </p:txBody>
      </p:sp>
      <p:sp>
        <p:nvSpPr>
          <p:cNvPr id="3" name="Text Placeholder 2">
            <a:extLst>
              <a:ext uri="{FF2B5EF4-FFF2-40B4-BE49-F238E27FC236}">
                <a16:creationId xmlns:a16="http://schemas.microsoft.com/office/drawing/2014/main" id="{7FB8AFCE-8BF1-4F32-91D2-CC42D1831B0D}"/>
              </a:ext>
            </a:extLst>
          </p:cNvPr>
          <p:cNvSpPr>
            <a:spLocks noGrp="1"/>
          </p:cNvSpPr>
          <p:nvPr>
            <p:ph type="body" idx="1"/>
          </p:nvPr>
        </p:nvSpPr>
        <p:spPr>
          <a:xfrm>
            <a:off x="1085431" y="1332000"/>
            <a:ext cx="9975055" cy="4194000"/>
          </a:xfrm>
        </p:spPr>
        <p:txBody>
          <a:bodyPr>
            <a:normAutofit/>
          </a:bodyPr>
          <a:lstStyle/>
          <a:p>
            <a:pPr indent="-474121">
              <a:buClr>
                <a:srgbClr val="002060"/>
              </a:buClr>
              <a:buSzPts val="2000"/>
              <a:buFont typeface="Wingdings" panose="05000000000000000000" pitchFamily="2" charset="2"/>
              <a:buChar char="Ø"/>
            </a:pPr>
            <a:endParaRPr lang="en-US" sz="2667">
              <a:latin typeface="Georgia" panose="02040502050405020303" pitchFamily="18" charset="0"/>
            </a:endParaRPr>
          </a:p>
          <a:p>
            <a:pPr indent="-474121">
              <a:buClr>
                <a:srgbClr val="002060"/>
              </a:buClr>
              <a:buSzPts val="2000"/>
              <a:buFont typeface="Wingdings" panose="05000000000000000000" pitchFamily="2" charset="2"/>
              <a:buChar char="Ø"/>
            </a:pPr>
            <a:endParaRPr lang="en-US" sz="2667">
              <a:latin typeface="Georgia" panose="02040502050405020303" pitchFamily="18" charset="0"/>
            </a:endParaRPr>
          </a:p>
          <a:p>
            <a:pPr indent="-474121">
              <a:buClr>
                <a:srgbClr val="002060"/>
              </a:buClr>
              <a:buSzPts val="2000"/>
              <a:buFont typeface="Wingdings" panose="05000000000000000000" pitchFamily="2" charset="2"/>
              <a:buChar char="Ø"/>
            </a:pPr>
            <a:endParaRPr lang="en-US" sz="2667">
              <a:latin typeface="Georgia" panose="02040502050405020303" pitchFamily="18" charset="0"/>
            </a:endParaRPr>
          </a:p>
          <a:p>
            <a:pPr indent="-474121">
              <a:buClr>
                <a:srgbClr val="002060"/>
              </a:buClr>
              <a:buSzPts val="2000"/>
              <a:buFont typeface="Wingdings" panose="05000000000000000000" pitchFamily="2" charset="2"/>
              <a:buChar char="Ø"/>
            </a:pPr>
            <a:endParaRPr lang="en-US" sz="2667">
              <a:latin typeface="Georgia" panose="02040502050405020303" pitchFamily="18" charset="0"/>
            </a:endParaRPr>
          </a:p>
          <a:p>
            <a:pPr indent="-474121">
              <a:buClr>
                <a:srgbClr val="002060"/>
              </a:buClr>
              <a:buSzPts val="2000"/>
              <a:buFont typeface="Wingdings" panose="05000000000000000000" pitchFamily="2" charset="2"/>
              <a:buChar char="Ø"/>
            </a:pPr>
            <a:endParaRPr lang="en-US" sz="2667">
              <a:latin typeface="Georgia" panose="02040502050405020303" pitchFamily="18" charset="0"/>
            </a:endParaRPr>
          </a:p>
          <a:p>
            <a:pPr indent="-474121">
              <a:buClr>
                <a:srgbClr val="002060"/>
              </a:buClr>
              <a:buSzPts val="2000"/>
              <a:buFont typeface="Wingdings" panose="05000000000000000000" pitchFamily="2" charset="2"/>
              <a:buChar char="Ø"/>
            </a:pPr>
            <a:endParaRPr lang="en-US" sz="2667">
              <a:latin typeface="Georgia" panose="02040502050405020303" pitchFamily="18" charset="0"/>
            </a:endParaRPr>
          </a:p>
          <a:p>
            <a:pPr indent="-474121">
              <a:buClr>
                <a:srgbClr val="002060"/>
              </a:buClr>
              <a:buSzPts val="2000"/>
              <a:buFont typeface="Wingdings" panose="05000000000000000000" pitchFamily="2" charset="2"/>
              <a:buChar char="Ø"/>
            </a:pPr>
            <a:endParaRPr lang="en-US" sz="2067">
              <a:latin typeface="Georgia" panose="02040502050405020303" pitchFamily="18" charset="0"/>
            </a:endParaRPr>
          </a:p>
        </p:txBody>
      </p:sp>
      <p:pic>
        <p:nvPicPr>
          <p:cNvPr id="5" name="Picture 4" descr="Text&#10;&#10;Description automatically generated with medium confidence">
            <a:extLst>
              <a:ext uri="{FF2B5EF4-FFF2-40B4-BE49-F238E27FC236}">
                <a16:creationId xmlns:a16="http://schemas.microsoft.com/office/drawing/2014/main" id="{2C2F0DAC-037B-43A7-BA7D-B0BA05F7EDE9}"/>
              </a:ext>
            </a:extLst>
          </p:cNvPr>
          <p:cNvPicPr>
            <a:picLocks noChangeAspect="1"/>
          </p:cNvPicPr>
          <p:nvPr/>
        </p:nvPicPr>
        <p:blipFill>
          <a:blip r:embed="rId3"/>
          <a:stretch>
            <a:fillRect/>
          </a:stretch>
        </p:blipFill>
        <p:spPr>
          <a:xfrm>
            <a:off x="9927160" y="5863031"/>
            <a:ext cx="1945417" cy="829135"/>
          </a:xfrm>
          <a:prstGeom prst="rect">
            <a:avLst/>
          </a:prstGeom>
        </p:spPr>
      </p:pic>
      <p:sp>
        <p:nvSpPr>
          <p:cNvPr id="17" name="TextBox 16">
            <a:extLst>
              <a:ext uri="{FF2B5EF4-FFF2-40B4-BE49-F238E27FC236}">
                <a16:creationId xmlns:a16="http://schemas.microsoft.com/office/drawing/2014/main" id="{479CD35E-747B-4A8E-85AE-874AE5C6876D}"/>
              </a:ext>
            </a:extLst>
          </p:cNvPr>
          <p:cNvSpPr txBox="1"/>
          <p:nvPr/>
        </p:nvSpPr>
        <p:spPr>
          <a:xfrm>
            <a:off x="5566230" y="2216652"/>
            <a:ext cx="5067121" cy="2585323"/>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85000"/>
                  </a:schemeClr>
                </a:solidFill>
                <a:effectLst/>
                <a:uLnTx/>
                <a:uFillTx/>
                <a:latin typeface="Corbel" panose="020B0503020204020204"/>
                <a:ea typeface="+mn-ea"/>
                <a:cs typeface="+mn-cs"/>
              </a:rPr>
              <a:t>Employees and eligible dependents on a City medical plan have access to HUSK Nutrition!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85000"/>
                  </a:schemeClr>
                </a:solidFill>
                <a:effectLst/>
                <a:uLnTx/>
                <a:uFillTx/>
                <a:latin typeface="Corbel" panose="020B0503020204020204"/>
                <a:ea typeface="+mn-ea"/>
                <a:cs typeface="+mn-cs"/>
              </a:rPr>
              <a:t>Using this virtual benefit, you can meet one-on-one with Registered Dietitians, who are nutrition experts, up to six times per benefits year at no charge.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85000"/>
                  </a:schemeClr>
                </a:solidFill>
                <a:effectLst/>
                <a:uLnTx/>
                <a:uFillTx/>
                <a:latin typeface="Corbel" panose="020B0503020204020204"/>
                <a:ea typeface="+mn-ea"/>
                <a:cs typeface="+mn-cs"/>
              </a:rPr>
              <a:t>First visit is provided to benefits-eligible employees at no cost, regardless of being on a City medical plan. </a:t>
            </a:r>
          </a:p>
        </p:txBody>
      </p:sp>
      <p:pic>
        <p:nvPicPr>
          <p:cNvPr id="4" name="Picture 3">
            <a:extLst>
              <a:ext uri="{FF2B5EF4-FFF2-40B4-BE49-F238E27FC236}">
                <a16:creationId xmlns:a16="http://schemas.microsoft.com/office/drawing/2014/main" id="{6959A068-4268-EB1A-24EA-B662E64AE32B}"/>
              </a:ext>
            </a:extLst>
          </p:cNvPr>
          <p:cNvPicPr>
            <a:picLocks noChangeAspect="1"/>
          </p:cNvPicPr>
          <p:nvPr/>
        </p:nvPicPr>
        <p:blipFill>
          <a:blip r:embed="rId4"/>
          <a:stretch>
            <a:fillRect/>
          </a:stretch>
        </p:blipFill>
        <p:spPr>
          <a:xfrm>
            <a:off x="1131514" y="1716539"/>
            <a:ext cx="3627434" cy="1493649"/>
          </a:xfrm>
          <a:prstGeom prst="rect">
            <a:avLst/>
          </a:prstGeom>
        </p:spPr>
      </p:pic>
      <p:pic>
        <p:nvPicPr>
          <p:cNvPr id="9" name="Picture 8">
            <a:extLst>
              <a:ext uri="{FF2B5EF4-FFF2-40B4-BE49-F238E27FC236}">
                <a16:creationId xmlns:a16="http://schemas.microsoft.com/office/drawing/2014/main" id="{9E69A8CD-9168-EF22-79E7-DB96AF8876C4}"/>
              </a:ext>
            </a:extLst>
          </p:cNvPr>
          <p:cNvPicPr>
            <a:picLocks noChangeAspect="1"/>
          </p:cNvPicPr>
          <p:nvPr/>
        </p:nvPicPr>
        <p:blipFill>
          <a:blip r:embed="rId5"/>
          <a:stretch>
            <a:fillRect/>
          </a:stretch>
        </p:blipFill>
        <p:spPr>
          <a:xfrm>
            <a:off x="841948" y="3647813"/>
            <a:ext cx="4073212" cy="1912492"/>
          </a:xfrm>
          <a:prstGeom prst="rect">
            <a:avLst/>
          </a:prstGeom>
        </p:spPr>
      </p:pic>
      <p:pic>
        <p:nvPicPr>
          <p:cNvPr id="10" name="Picture 9">
            <a:extLst>
              <a:ext uri="{FF2B5EF4-FFF2-40B4-BE49-F238E27FC236}">
                <a16:creationId xmlns:a16="http://schemas.microsoft.com/office/drawing/2014/main" id="{ED0D439D-6445-53A9-D504-51EAC1E13B67}"/>
              </a:ext>
            </a:extLst>
          </p:cNvPr>
          <p:cNvPicPr>
            <a:picLocks noChangeAspect="1"/>
          </p:cNvPicPr>
          <p:nvPr/>
        </p:nvPicPr>
        <p:blipFill>
          <a:blip r:embed="rId6"/>
          <a:stretch>
            <a:fillRect/>
          </a:stretch>
        </p:blipFill>
        <p:spPr>
          <a:xfrm>
            <a:off x="10633351" y="534647"/>
            <a:ext cx="1043537" cy="1043537"/>
          </a:xfrm>
          <a:prstGeom prst="rect">
            <a:avLst/>
          </a:prstGeom>
        </p:spPr>
      </p:pic>
    </p:spTree>
    <p:extLst>
      <p:ext uri="{BB962C8B-B14F-4D97-AF65-F5344CB8AC3E}">
        <p14:creationId xmlns:p14="http://schemas.microsoft.com/office/powerpoint/2010/main" val="162335713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3B2ED52-11ED-D349-DB8B-F9097FACF7C2}"/>
              </a:ext>
            </a:extLst>
          </p:cNvPr>
          <p:cNvSpPr>
            <a:spLocks noGrp="1"/>
          </p:cNvSpPr>
          <p:nvPr>
            <p:ph type="title"/>
          </p:nvPr>
        </p:nvSpPr>
        <p:spPr>
          <a:xfrm>
            <a:off x="438150" y="662544"/>
            <a:ext cx="11315699" cy="1049235"/>
          </a:xfrm>
        </p:spPr>
        <p:txBody>
          <a:bodyPr>
            <a:normAutofit fontScale="90000"/>
          </a:bodyPr>
          <a:lstStyle/>
          <a:p>
            <a:pPr marL="0" marR="0" lvl="0" indent="0" algn="ctr" defTabSz="457200" rtl="0" eaLnBrk="1" fontAlgn="auto" latinLnBrk="0" hangingPunct="1">
              <a:lnSpc>
                <a:spcPct val="100000"/>
              </a:lnSpc>
              <a:spcBef>
                <a:spcPts val="0"/>
              </a:spcBef>
              <a:spcAft>
                <a:spcPts val="0"/>
              </a:spcAft>
              <a:tabLst/>
              <a:defRPr/>
            </a:pPr>
            <a:r>
              <a:rPr kumimoji="0" lang="en-US" sz="2800" b="0" i="0" u="none" strike="noStrike" kern="1200" cap="none" spc="0" normalizeH="0" baseline="0" noProof="0" dirty="0">
                <a:ln>
                  <a:noFill/>
                </a:ln>
                <a:solidFill>
                  <a:schemeClr val="tx1">
                    <a:lumMod val="85000"/>
                  </a:schemeClr>
                </a:solidFill>
                <a:effectLst/>
                <a:uLnTx/>
                <a:uFillTx/>
                <a:latin typeface="+mn-lt"/>
                <a:ea typeface="+mn-ea"/>
                <a:cs typeface="+mn-cs"/>
              </a:rPr>
              <a:t>Wellness activities take place in person and virtually! Opportunities are announced regularly via Wellness@cctexas.com and HR Liaisons. </a:t>
            </a:r>
            <a:br>
              <a:rPr kumimoji="0" lang="en-US" sz="2800" b="0" i="0" u="none" strike="noStrike" kern="1200" cap="none" spc="0" normalizeH="0" baseline="0" noProof="0" dirty="0">
                <a:ln>
                  <a:noFill/>
                </a:ln>
                <a:solidFill>
                  <a:schemeClr val="tx1">
                    <a:lumMod val="85000"/>
                  </a:schemeClr>
                </a:solidFill>
                <a:effectLst/>
                <a:uLnTx/>
                <a:uFillTx/>
                <a:latin typeface="+mn-lt"/>
                <a:ea typeface="+mn-ea"/>
                <a:cs typeface="+mn-cs"/>
              </a:rPr>
            </a:br>
            <a:endParaRPr lang="en-US" dirty="0">
              <a:solidFill>
                <a:schemeClr val="tx1">
                  <a:lumMod val="85000"/>
                </a:schemeClr>
              </a:solidFill>
              <a:latin typeface="+mn-lt"/>
            </a:endParaRPr>
          </a:p>
        </p:txBody>
      </p:sp>
      <p:sp>
        <p:nvSpPr>
          <p:cNvPr id="9" name="Content Placeholder 8">
            <a:extLst>
              <a:ext uri="{FF2B5EF4-FFF2-40B4-BE49-F238E27FC236}">
                <a16:creationId xmlns:a16="http://schemas.microsoft.com/office/drawing/2014/main" id="{0FF0082A-347C-37D6-0A42-D773CAC74D7D}"/>
              </a:ext>
            </a:extLst>
          </p:cNvPr>
          <p:cNvSpPr>
            <a:spLocks noGrp="1"/>
          </p:cNvSpPr>
          <p:nvPr>
            <p:ph idx="1"/>
          </p:nvPr>
        </p:nvSpPr>
        <p:spPr>
          <a:xfrm>
            <a:off x="412752" y="2012616"/>
            <a:ext cx="11498312" cy="3450613"/>
          </a:xfrm>
        </p:spPr>
        <p:txBody>
          <a:bodyPr/>
          <a:lstStyle/>
          <a:p>
            <a:pPr marL="0" indent="0">
              <a:buNone/>
            </a:pPr>
            <a:r>
              <a:rPr lang="en-US" b="1">
                <a:solidFill>
                  <a:srgbClr val="00B0F0"/>
                </a:solidFill>
              </a:rPr>
              <a:t>    Physical Health </a:t>
            </a:r>
            <a:r>
              <a:rPr lang="en-US"/>
              <a:t>	                   </a:t>
            </a:r>
            <a:r>
              <a:rPr lang="en-US" b="1"/>
              <a:t> </a:t>
            </a:r>
            <a:r>
              <a:rPr lang="en-US" b="1">
                <a:solidFill>
                  <a:srgbClr val="00B050"/>
                </a:solidFill>
              </a:rPr>
              <a:t>Financial Health</a:t>
            </a:r>
            <a:r>
              <a:rPr lang="en-US" b="1"/>
              <a:t>                     </a:t>
            </a:r>
            <a:r>
              <a:rPr lang="en-US" b="1">
                <a:solidFill>
                  <a:srgbClr val="FF9900"/>
                </a:solidFill>
              </a:rPr>
              <a:t>Emotional Health</a:t>
            </a:r>
          </a:p>
        </p:txBody>
      </p:sp>
      <p:pic>
        <p:nvPicPr>
          <p:cNvPr id="10" name="Picture 9">
            <a:extLst>
              <a:ext uri="{FF2B5EF4-FFF2-40B4-BE49-F238E27FC236}">
                <a16:creationId xmlns:a16="http://schemas.microsoft.com/office/drawing/2014/main" id="{E57DE6FA-4C79-6DBA-3D1F-BB4B4EE81DC2}"/>
              </a:ext>
            </a:extLst>
          </p:cNvPr>
          <p:cNvPicPr>
            <a:picLocks noChangeAspect="1"/>
          </p:cNvPicPr>
          <p:nvPr/>
        </p:nvPicPr>
        <p:blipFill rotWithShape="1">
          <a:blip r:embed="rId2"/>
          <a:srcRect t="6486" r="-3799" b="4774"/>
          <a:stretch/>
        </p:blipFill>
        <p:spPr>
          <a:xfrm>
            <a:off x="9379588" y="3811958"/>
            <a:ext cx="1402712" cy="1225500"/>
          </a:xfrm>
          <a:prstGeom prst="rect">
            <a:avLst/>
          </a:prstGeom>
        </p:spPr>
      </p:pic>
      <p:pic>
        <p:nvPicPr>
          <p:cNvPr id="12" name="Picture 11">
            <a:extLst>
              <a:ext uri="{FF2B5EF4-FFF2-40B4-BE49-F238E27FC236}">
                <a16:creationId xmlns:a16="http://schemas.microsoft.com/office/drawing/2014/main" id="{0AB24933-7B04-628C-3D3F-76CCD9498DF5}"/>
              </a:ext>
            </a:extLst>
          </p:cNvPr>
          <p:cNvPicPr>
            <a:picLocks noChangeAspect="1"/>
          </p:cNvPicPr>
          <p:nvPr/>
        </p:nvPicPr>
        <p:blipFill>
          <a:blip r:embed="rId3"/>
          <a:stretch>
            <a:fillRect/>
          </a:stretch>
        </p:blipFill>
        <p:spPr>
          <a:xfrm>
            <a:off x="874526" y="2594306"/>
            <a:ext cx="1909182" cy="1254318"/>
          </a:xfrm>
          <a:prstGeom prst="rect">
            <a:avLst/>
          </a:prstGeom>
        </p:spPr>
      </p:pic>
      <p:pic>
        <p:nvPicPr>
          <p:cNvPr id="13" name="Picture 12">
            <a:extLst>
              <a:ext uri="{FF2B5EF4-FFF2-40B4-BE49-F238E27FC236}">
                <a16:creationId xmlns:a16="http://schemas.microsoft.com/office/drawing/2014/main" id="{2A965BF1-98F2-2AF6-0E2E-3B23896DFA64}"/>
              </a:ext>
            </a:extLst>
          </p:cNvPr>
          <p:cNvPicPr>
            <a:picLocks noChangeAspect="1"/>
          </p:cNvPicPr>
          <p:nvPr/>
        </p:nvPicPr>
        <p:blipFill>
          <a:blip r:embed="rId4"/>
          <a:stretch>
            <a:fillRect/>
          </a:stretch>
        </p:blipFill>
        <p:spPr>
          <a:xfrm>
            <a:off x="312194" y="5214114"/>
            <a:ext cx="3206774" cy="603556"/>
          </a:xfrm>
          <a:prstGeom prst="rect">
            <a:avLst/>
          </a:prstGeom>
        </p:spPr>
      </p:pic>
      <p:pic>
        <p:nvPicPr>
          <p:cNvPr id="14" name="Picture 13">
            <a:extLst>
              <a:ext uri="{FF2B5EF4-FFF2-40B4-BE49-F238E27FC236}">
                <a16:creationId xmlns:a16="http://schemas.microsoft.com/office/drawing/2014/main" id="{7DA3D5E3-6691-8FEC-D4DE-7007624ABB16}"/>
              </a:ext>
            </a:extLst>
          </p:cNvPr>
          <p:cNvPicPr>
            <a:picLocks noChangeAspect="1"/>
          </p:cNvPicPr>
          <p:nvPr/>
        </p:nvPicPr>
        <p:blipFill rotWithShape="1">
          <a:blip r:embed="rId5"/>
          <a:srcRect l="4575" t="9544" r="8191" b="12358"/>
          <a:stretch/>
        </p:blipFill>
        <p:spPr>
          <a:xfrm>
            <a:off x="777978" y="4134053"/>
            <a:ext cx="2247900" cy="828675"/>
          </a:xfrm>
          <a:prstGeom prst="rect">
            <a:avLst/>
          </a:prstGeom>
        </p:spPr>
      </p:pic>
      <p:pic>
        <p:nvPicPr>
          <p:cNvPr id="15" name="Picture 14">
            <a:extLst>
              <a:ext uri="{FF2B5EF4-FFF2-40B4-BE49-F238E27FC236}">
                <a16:creationId xmlns:a16="http://schemas.microsoft.com/office/drawing/2014/main" id="{A2C8B042-6B29-7768-D593-83B103FAA44A}"/>
              </a:ext>
            </a:extLst>
          </p:cNvPr>
          <p:cNvPicPr>
            <a:picLocks noChangeAspect="1"/>
          </p:cNvPicPr>
          <p:nvPr/>
        </p:nvPicPr>
        <p:blipFill rotWithShape="1">
          <a:blip r:embed="rId6"/>
          <a:srcRect l="1506" r="3525" b="7177"/>
          <a:stretch/>
        </p:blipFill>
        <p:spPr>
          <a:xfrm>
            <a:off x="4825796" y="2655325"/>
            <a:ext cx="2238376" cy="773675"/>
          </a:xfrm>
          <a:prstGeom prst="rect">
            <a:avLst/>
          </a:prstGeom>
        </p:spPr>
      </p:pic>
      <p:pic>
        <p:nvPicPr>
          <p:cNvPr id="16" name="Picture 15">
            <a:extLst>
              <a:ext uri="{FF2B5EF4-FFF2-40B4-BE49-F238E27FC236}">
                <a16:creationId xmlns:a16="http://schemas.microsoft.com/office/drawing/2014/main" id="{F0B0D76A-F6AC-9F9F-9947-EAFF90458C14}"/>
              </a:ext>
            </a:extLst>
          </p:cNvPr>
          <p:cNvPicPr>
            <a:picLocks noChangeAspect="1"/>
          </p:cNvPicPr>
          <p:nvPr/>
        </p:nvPicPr>
        <p:blipFill rotWithShape="1">
          <a:blip r:embed="rId7"/>
          <a:srcRect l="1515" t="9502" r="1792" b="11429"/>
          <a:stretch/>
        </p:blipFill>
        <p:spPr>
          <a:xfrm>
            <a:off x="4485964" y="3925215"/>
            <a:ext cx="2994239" cy="666587"/>
          </a:xfrm>
          <a:prstGeom prst="rect">
            <a:avLst/>
          </a:prstGeom>
        </p:spPr>
      </p:pic>
      <p:pic>
        <p:nvPicPr>
          <p:cNvPr id="2" name="Picture 1">
            <a:extLst>
              <a:ext uri="{FF2B5EF4-FFF2-40B4-BE49-F238E27FC236}">
                <a16:creationId xmlns:a16="http://schemas.microsoft.com/office/drawing/2014/main" id="{D954AE72-0E31-F7C0-D035-26591C6E5719}"/>
              </a:ext>
            </a:extLst>
          </p:cNvPr>
          <p:cNvPicPr>
            <a:picLocks noChangeAspect="1"/>
          </p:cNvPicPr>
          <p:nvPr/>
        </p:nvPicPr>
        <p:blipFill>
          <a:blip r:embed="rId8"/>
          <a:stretch>
            <a:fillRect/>
          </a:stretch>
        </p:blipFill>
        <p:spPr>
          <a:xfrm>
            <a:off x="4485963" y="5068978"/>
            <a:ext cx="2994239" cy="794733"/>
          </a:xfrm>
          <a:prstGeom prst="rect">
            <a:avLst/>
          </a:prstGeom>
        </p:spPr>
      </p:pic>
      <p:pic>
        <p:nvPicPr>
          <p:cNvPr id="5" name="Picture 4">
            <a:extLst>
              <a:ext uri="{FF2B5EF4-FFF2-40B4-BE49-F238E27FC236}">
                <a16:creationId xmlns:a16="http://schemas.microsoft.com/office/drawing/2014/main" id="{2AB8C52F-2729-8988-BB0E-CD081D06A44E}"/>
              </a:ext>
            </a:extLst>
          </p:cNvPr>
          <p:cNvPicPr>
            <a:picLocks noChangeAspect="1"/>
          </p:cNvPicPr>
          <p:nvPr/>
        </p:nvPicPr>
        <p:blipFill>
          <a:blip r:embed="rId9"/>
          <a:stretch>
            <a:fillRect/>
          </a:stretch>
        </p:blipFill>
        <p:spPr>
          <a:xfrm>
            <a:off x="8957950" y="2599835"/>
            <a:ext cx="2238376" cy="959304"/>
          </a:xfrm>
          <a:prstGeom prst="rect">
            <a:avLst/>
          </a:prstGeom>
        </p:spPr>
      </p:pic>
      <p:pic>
        <p:nvPicPr>
          <p:cNvPr id="7" name="Picture 6">
            <a:extLst>
              <a:ext uri="{FF2B5EF4-FFF2-40B4-BE49-F238E27FC236}">
                <a16:creationId xmlns:a16="http://schemas.microsoft.com/office/drawing/2014/main" id="{48E98AEB-7EAC-95B3-58C6-C6070FD8D59B}"/>
              </a:ext>
            </a:extLst>
          </p:cNvPr>
          <p:cNvPicPr>
            <a:picLocks noChangeAspect="1"/>
          </p:cNvPicPr>
          <p:nvPr/>
        </p:nvPicPr>
        <p:blipFill>
          <a:blip r:embed="rId10"/>
          <a:stretch>
            <a:fillRect/>
          </a:stretch>
        </p:blipFill>
        <p:spPr>
          <a:xfrm>
            <a:off x="8084998" y="5338295"/>
            <a:ext cx="3984279" cy="474102"/>
          </a:xfrm>
          <a:prstGeom prst="rect">
            <a:avLst/>
          </a:prstGeom>
        </p:spPr>
      </p:pic>
    </p:spTree>
    <p:extLst>
      <p:ext uri="{BB962C8B-B14F-4D97-AF65-F5344CB8AC3E}">
        <p14:creationId xmlns:p14="http://schemas.microsoft.com/office/powerpoint/2010/main" val="90358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B8720B-57D7-5CE5-F03E-0EEDB67D7194}"/>
              </a:ext>
            </a:extLst>
          </p:cNvPr>
          <p:cNvSpPr>
            <a:spLocks noGrp="1"/>
          </p:cNvSpPr>
          <p:nvPr>
            <p:ph type="title"/>
          </p:nvPr>
        </p:nvSpPr>
        <p:spPr/>
        <p:txBody>
          <a:bodyPr>
            <a:normAutofit/>
          </a:bodyPr>
          <a:lstStyle/>
          <a:p>
            <a:r>
              <a:rPr lang="en-US" sz="4400" dirty="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rPr>
              <a:t>                            Blue Points </a:t>
            </a:r>
          </a:p>
        </p:txBody>
      </p:sp>
      <p:sp>
        <p:nvSpPr>
          <p:cNvPr id="6" name="Content Placeholder 5">
            <a:extLst>
              <a:ext uri="{FF2B5EF4-FFF2-40B4-BE49-F238E27FC236}">
                <a16:creationId xmlns:a16="http://schemas.microsoft.com/office/drawing/2014/main" id="{CA77CE6F-0D87-59D8-62E1-4D9A8BFC3024}"/>
              </a:ext>
            </a:extLst>
          </p:cNvPr>
          <p:cNvSpPr>
            <a:spLocks noGrp="1"/>
          </p:cNvSpPr>
          <p:nvPr>
            <p:ph idx="1"/>
          </p:nvPr>
        </p:nvSpPr>
        <p:spPr>
          <a:xfrm>
            <a:off x="677334" y="1724025"/>
            <a:ext cx="10600266" cy="4317337"/>
          </a:xfrm>
        </p:spPr>
        <p:txBody>
          <a:bodyPr>
            <a:normAutofit/>
          </a:bodyPr>
          <a:lstStyle/>
          <a:p>
            <a:r>
              <a:rPr lang="en-US" sz="2000" dirty="0">
                <a:solidFill>
                  <a:schemeClr val="tx1">
                    <a:lumMod val="85000"/>
                  </a:schemeClr>
                </a:solidFill>
              </a:rPr>
              <a:t>By using the BCBS Well onTarget program, you can earn Blue Points to cash in on exciting merchandise in the online catalog, including items such as smart watches, kitchen tools, baby car seats, strollers, fitness equipment, designer purses, and more. Examples of ways to earn points include:</a:t>
            </a:r>
          </a:p>
          <a:p>
            <a:pPr lvl="1"/>
            <a:r>
              <a:rPr lang="en-US" sz="1800" dirty="0">
                <a:solidFill>
                  <a:schemeClr val="tx1">
                    <a:lumMod val="85000"/>
                  </a:schemeClr>
                </a:solidFill>
              </a:rPr>
              <a:t>Complete the online health assessment and earn 2,500 points.</a:t>
            </a:r>
          </a:p>
          <a:p>
            <a:pPr lvl="1"/>
            <a:r>
              <a:rPr lang="en-US" sz="1800" dirty="0">
                <a:solidFill>
                  <a:schemeClr val="tx1">
                    <a:lumMod val="85000"/>
                  </a:schemeClr>
                </a:solidFill>
              </a:rPr>
              <a:t>Connect a fitness device or mobile app and earn 2,675 points, then earn 55 points per day for keeping it connected.</a:t>
            </a:r>
          </a:p>
          <a:p>
            <a:pPr lvl="1"/>
            <a:r>
              <a:rPr lang="en-US" sz="1800" dirty="0">
                <a:solidFill>
                  <a:schemeClr val="tx1">
                    <a:lumMod val="85000"/>
                  </a:schemeClr>
                </a:solidFill>
              </a:rPr>
              <a:t>Complete all of the lessons in any one of the self-management programs to earn 1,000 points quarterly. </a:t>
            </a:r>
          </a:p>
          <a:p>
            <a:pPr lvl="1"/>
            <a:r>
              <a:rPr lang="en-US" sz="1800" dirty="0">
                <a:solidFill>
                  <a:schemeClr val="tx1">
                    <a:lumMod val="85000"/>
                  </a:schemeClr>
                </a:solidFill>
              </a:rPr>
              <a:t>Enroll in the BCBS Fitness Program and earn 2,500 points annually. </a:t>
            </a:r>
          </a:p>
          <a:p>
            <a:r>
              <a:rPr lang="en-US" sz="2000" dirty="0">
                <a:solidFill>
                  <a:schemeClr val="tx1">
                    <a:lumMod val="85000"/>
                  </a:schemeClr>
                </a:solidFill>
              </a:rPr>
              <a:t>Blue Points are only available to employees and spouses insured on the City's health plans. To get started, log in to your member account on www.bcbstx.com, click the Wellness tab in the top menu, and select Well onTarget.</a:t>
            </a:r>
          </a:p>
        </p:txBody>
      </p:sp>
      <p:pic>
        <p:nvPicPr>
          <p:cNvPr id="10" name="Picture 9">
            <a:extLst>
              <a:ext uri="{FF2B5EF4-FFF2-40B4-BE49-F238E27FC236}">
                <a16:creationId xmlns:a16="http://schemas.microsoft.com/office/drawing/2014/main" id="{DC9E0B19-FCC4-30AF-F66E-1B9C5B19E286}"/>
              </a:ext>
            </a:extLst>
          </p:cNvPr>
          <p:cNvPicPr>
            <a:picLocks noChangeAspect="1"/>
          </p:cNvPicPr>
          <p:nvPr/>
        </p:nvPicPr>
        <p:blipFill>
          <a:blip r:embed="rId3"/>
          <a:stretch>
            <a:fillRect/>
          </a:stretch>
        </p:blipFill>
        <p:spPr>
          <a:xfrm>
            <a:off x="1247775" y="757046"/>
            <a:ext cx="3154720" cy="541720"/>
          </a:xfrm>
          <a:prstGeom prst="rect">
            <a:avLst/>
          </a:prstGeom>
        </p:spPr>
      </p:pic>
      <p:pic>
        <p:nvPicPr>
          <p:cNvPr id="2" name="Picture 1">
            <a:extLst>
              <a:ext uri="{FF2B5EF4-FFF2-40B4-BE49-F238E27FC236}">
                <a16:creationId xmlns:a16="http://schemas.microsoft.com/office/drawing/2014/main" id="{68E584AF-36AF-30AA-FE20-95F49451D8ED}"/>
              </a:ext>
            </a:extLst>
          </p:cNvPr>
          <p:cNvPicPr>
            <a:picLocks noChangeAspect="1"/>
          </p:cNvPicPr>
          <p:nvPr/>
        </p:nvPicPr>
        <p:blipFill>
          <a:blip r:embed="rId4"/>
          <a:stretch>
            <a:fillRect/>
          </a:stretch>
        </p:blipFill>
        <p:spPr>
          <a:xfrm>
            <a:off x="10634409" y="37655"/>
            <a:ext cx="1438781" cy="1438781"/>
          </a:xfrm>
          <a:prstGeom prst="rect">
            <a:avLst/>
          </a:prstGeom>
        </p:spPr>
      </p:pic>
      <p:pic>
        <p:nvPicPr>
          <p:cNvPr id="3" name="Picture 2">
            <a:extLst>
              <a:ext uri="{FF2B5EF4-FFF2-40B4-BE49-F238E27FC236}">
                <a16:creationId xmlns:a16="http://schemas.microsoft.com/office/drawing/2014/main" id="{3629EC72-72E1-BB34-7565-FD26090936A3}"/>
              </a:ext>
            </a:extLst>
          </p:cNvPr>
          <p:cNvPicPr>
            <a:picLocks noChangeAspect="1"/>
          </p:cNvPicPr>
          <p:nvPr/>
        </p:nvPicPr>
        <p:blipFill>
          <a:blip r:embed="rId5"/>
          <a:stretch>
            <a:fillRect/>
          </a:stretch>
        </p:blipFill>
        <p:spPr>
          <a:xfrm>
            <a:off x="9768362" y="5837264"/>
            <a:ext cx="2237426" cy="841321"/>
          </a:xfrm>
          <a:prstGeom prst="rect">
            <a:avLst/>
          </a:prstGeom>
        </p:spPr>
      </p:pic>
    </p:spTree>
    <p:extLst>
      <p:ext uri="{BB962C8B-B14F-4D97-AF65-F5344CB8AC3E}">
        <p14:creationId xmlns:p14="http://schemas.microsoft.com/office/powerpoint/2010/main" val="4195632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3AB5C-4D34-EB8B-07EA-4969A024D336}"/>
              </a:ext>
            </a:extLst>
          </p:cNvPr>
          <p:cNvSpPr>
            <a:spLocks noGrp="1"/>
          </p:cNvSpPr>
          <p:nvPr>
            <p:ph type="title"/>
          </p:nvPr>
        </p:nvSpPr>
        <p:spPr/>
        <p:txBody>
          <a:bodyPr/>
          <a:lstStyle/>
          <a:p>
            <a:r>
              <a:rPr lang="en-US" sz="5400" b="1" dirty="0">
                <a:solidFill>
                  <a:srgbClr val="F68C1E"/>
                </a:solidFill>
                <a:latin typeface="Roboto Condensed" panose="02000000000000000000" pitchFamily="2" charset="0"/>
                <a:ea typeface="Roboto Condensed" panose="02000000000000000000" pitchFamily="2" charset="0"/>
              </a:rPr>
              <a:t>Health and Wellness Clinic</a:t>
            </a:r>
            <a:endParaRPr lang="en-US" dirty="0"/>
          </a:p>
        </p:txBody>
      </p:sp>
      <p:sp>
        <p:nvSpPr>
          <p:cNvPr id="3" name="Content Placeholder 2">
            <a:extLst>
              <a:ext uri="{FF2B5EF4-FFF2-40B4-BE49-F238E27FC236}">
                <a16:creationId xmlns:a16="http://schemas.microsoft.com/office/drawing/2014/main" id="{755BBECF-F5FD-40F6-2A10-5C63DB80B42D}"/>
              </a:ext>
            </a:extLst>
          </p:cNvPr>
          <p:cNvSpPr>
            <a:spLocks noGrp="1"/>
          </p:cNvSpPr>
          <p:nvPr>
            <p:ph sz="half" idx="1"/>
          </p:nvPr>
        </p:nvSpPr>
        <p:spPr>
          <a:xfrm>
            <a:off x="758050" y="3533776"/>
            <a:ext cx="5025216" cy="2852738"/>
          </a:xfrm>
        </p:spPr>
        <p:txBody>
          <a:bodyPr>
            <a:normAutofit/>
          </a:bodyPr>
          <a:lstStyle/>
          <a:p>
            <a:r>
              <a:rPr lang="en-US" sz="1800" dirty="0">
                <a:solidFill>
                  <a:schemeClr val="tx1">
                    <a:lumMod val="85000"/>
                  </a:schemeClr>
                </a:solidFill>
              </a:rPr>
              <a:t>The Clinic’s nurse practitioners can diagnose and treat common illnesses such as allergies, ear infections, strep throat and the flu. </a:t>
            </a:r>
          </a:p>
          <a:p>
            <a:r>
              <a:rPr lang="en-US" sz="1800" dirty="0">
                <a:solidFill>
                  <a:schemeClr val="tx1">
                    <a:lumMod val="85000"/>
                  </a:schemeClr>
                </a:solidFill>
              </a:rPr>
              <a:t>You can utilize the clinic as your primary health care provider to manage chronic conditions like hypertension, diabetes, and high cholesterol, or receive your annual preventative exams.</a:t>
            </a:r>
          </a:p>
          <a:p>
            <a:pPr marL="0" indent="0">
              <a:buNone/>
            </a:pPr>
            <a:endParaRPr lang="en-US" dirty="0"/>
          </a:p>
        </p:txBody>
      </p:sp>
      <p:sp>
        <p:nvSpPr>
          <p:cNvPr id="4" name="Content Placeholder 3">
            <a:extLst>
              <a:ext uri="{FF2B5EF4-FFF2-40B4-BE49-F238E27FC236}">
                <a16:creationId xmlns:a16="http://schemas.microsoft.com/office/drawing/2014/main" id="{2F5850CA-FB24-2E92-5058-701F12EB2A56}"/>
              </a:ext>
            </a:extLst>
          </p:cNvPr>
          <p:cNvSpPr>
            <a:spLocks noGrp="1"/>
          </p:cNvSpPr>
          <p:nvPr>
            <p:ph sz="half" idx="2"/>
          </p:nvPr>
        </p:nvSpPr>
        <p:spPr>
          <a:xfrm>
            <a:off x="6096000" y="3541150"/>
            <a:ext cx="5181600" cy="1939672"/>
          </a:xfrm>
        </p:spPr>
        <p:txBody>
          <a:bodyPr>
            <a:normAutofit/>
          </a:bodyPr>
          <a:lstStyle/>
          <a:p>
            <a:pPr>
              <a:buFont typeface="Arial" panose="020B0604020202020204" pitchFamily="34" charset="0"/>
              <a:buChar char="•"/>
            </a:pPr>
            <a:r>
              <a:rPr lang="en-US" sz="1800" dirty="0">
                <a:solidFill>
                  <a:schemeClr val="tx1">
                    <a:lumMod val="85000"/>
                  </a:schemeClr>
                </a:solidFill>
              </a:rPr>
              <a:t>Employees, their dependents and retirees enrolled in the Fire CDHP can access the clinic for a $20 fee, plus $15 for labs (if applicable).</a:t>
            </a:r>
          </a:p>
          <a:p>
            <a:pPr>
              <a:buFont typeface="Arial" panose="020B0604020202020204" pitchFamily="34" charset="0"/>
              <a:buChar char="•"/>
            </a:pPr>
            <a:r>
              <a:rPr lang="en-US" sz="1800" dirty="0">
                <a:solidFill>
                  <a:schemeClr val="tx1">
                    <a:lumMod val="85000"/>
                  </a:schemeClr>
                </a:solidFill>
              </a:rPr>
              <a:t>You don’t have to be on the medical plan for this benefit. Contact the Benefits Team for your form. </a:t>
            </a:r>
          </a:p>
        </p:txBody>
      </p:sp>
      <p:sp>
        <p:nvSpPr>
          <p:cNvPr id="5" name="Content Placeholder 3">
            <a:extLst>
              <a:ext uri="{FF2B5EF4-FFF2-40B4-BE49-F238E27FC236}">
                <a16:creationId xmlns:a16="http://schemas.microsoft.com/office/drawing/2014/main" id="{79946F0B-1AFB-22F4-B70F-883CE12C7EB3}"/>
              </a:ext>
            </a:extLst>
          </p:cNvPr>
          <p:cNvSpPr txBox="1">
            <a:spLocks/>
          </p:cNvSpPr>
          <p:nvPr/>
        </p:nvSpPr>
        <p:spPr>
          <a:xfrm>
            <a:off x="597980" y="1489328"/>
            <a:ext cx="10036429" cy="183489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schemeClr val="tx1">
                    <a:lumMod val="85000"/>
                  </a:schemeClr>
                </a:solidFill>
                <a:effectLst/>
                <a:uLnTx/>
                <a:uFillTx/>
                <a:ea typeface="+mn-ea"/>
                <a:cs typeface="+mn-cs"/>
              </a:rPr>
              <a:t>The City offers employees a conveniently located Clinic on the first floor of City Hall next to the Lipan St. entrance.</a:t>
            </a:r>
            <a:br>
              <a:rPr kumimoji="0" lang="en-US" sz="2100" b="0" i="0" u="none" strike="noStrike" kern="1200" cap="none" spc="0" normalizeH="0" baseline="0" noProof="0" dirty="0">
                <a:ln>
                  <a:noFill/>
                </a:ln>
                <a:solidFill>
                  <a:schemeClr val="tx1">
                    <a:lumMod val="85000"/>
                  </a:schemeClr>
                </a:solidFill>
                <a:effectLst/>
                <a:uLnTx/>
                <a:uFillTx/>
                <a:ea typeface="+mn-ea"/>
                <a:cs typeface="+mn-cs"/>
              </a:rPr>
            </a:br>
            <a:endParaRPr kumimoji="0" lang="en-US" sz="2100" b="0" i="0" u="none" strike="noStrike" kern="1200" cap="none" spc="0" normalizeH="0" baseline="0" noProof="0" dirty="0">
              <a:ln>
                <a:noFill/>
              </a:ln>
              <a:solidFill>
                <a:schemeClr val="tx1">
                  <a:lumMod val="85000"/>
                </a:schemeClr>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schemeClr val="tx1">
                    <a:lumMod val="85000"/>
                  </a:schemeClr>
                </a:solidFill>
                <a:effectLst/>
                <a:uLnTx/>
                <a:uFillTx/>
                <a:ea typeface="+mn-ea"/>
                <a:cs typeface="+mn-cs"/>
              </a:rPr>
              <a:t>Clinic hours are Monday through Friday from 8am to 5pm (Closed from 12pm to 1pm for lunch).</a:t>
            </a:r>
            <a:br>
              <a:rPr kumimoji="0" lang="en-US" sz="2100" b="0" i="0" u="none" strike="noStrike" kern="1200" cap="none" spc="0" normalizeH="0" baseline="0" noProof="0" dirty="0">
                <a:ln>
                  <a:noFill/>
                </a:ln>
                <a:solidFill>
                  <a:schemeClr val="tx1">
                    <a:lumMod val="85000"/>
                  </a:schemeClr>
                </a:solidFill>
                <a:effectLst/>
                <a:uLnTx/>
                <a:uFillTx/>
                <a:ea typeface="+mn-ea"/>
                <a:cs typeface="+mn-cs"/>
              </a:rPr>
            </a:br>
            <a:endParaRPr kumimoji="0" lang="en-US" sz="2100" b="0" i="0" u="none" strike="noStrike" kern="1200" cap="none" spc="0" normalizeH="0" baseline="0" noProof="0" dirty="0">
              <a:ln>
                <a:noFill/>
              </a:ln>
              <a:solidFill>
                <a:schemeClr val="tx1">
                  <a:lumMod val="85000"/>
                </a:schemeClr>
              </a:solidFill>
              <a:effectLst/>
              <a:uLnTx/>
              <a:uFillTx/>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schemeClr val="tx1">
                    <a:lumMod val="85000"/>
                  </a:schemeClr>
                </a:solidFill>
                <a:effectLst/>
                <a:uLnTx/>
                <a:uFillTx/>
                <a:ea typeface="+mn-ea"/>
                <a:cs typeface="+mn-cs"/>
              </a:rPr>
              <a:t>Call (361) 826-3333 to schedule an appointment.</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Corbel" panose="020B0503020204020204"/>
              <a:ea typeface="+mn-ea"/>
              <a:cs typeface="+mn-cs"/>
            </a:endParaRPr>
          </a:p>
        </p:txBody>
      </p:sp>
      <p:pic>
        <p:nvPicPr>
          <p:cNvPr id="6" name="Picture 5">
            <a:extLst>
              <a:ext uri="{FF2B5EF4-FFF2-40B4-BE49-F238E27FC236}">
                <a16:creationId xmlns:a16="http://schemas.microsoft.com/office/drawing/2014/main" id="{4A7C061B-822C-DA79-ADA2-A4EA246C6F4F}"/>
              </a:ext>
            </a:extLst>
          </p:cNvPr>
          <p:cNvPicPr>
            <a:picLocks noChangeAspect="1"/>
          </p:cNvPicPr>
          <p:nvPr/>
        </p:nvPicPr>
        <p:blipFill>
          <a:blip r:embed="rId2"/>
          <a:stretch>
            <a:fillRect/>
          </a:stretch>
        </p:blipFill>
        <p:spPr>
          <a:xfrm>
            <a:off x="10634409" y="50548"/>
            <a:ext cx="1438781" cy="1438781"/>
          </a:xfrm>
          <a:prstGeom prst="rect">
            <a:avLst/>
          </a:prstGeom>
        </p:spPr>
      </p:pic>
      <p:pic>
        <p:nvPicPr>
          <p:cNvPr id="7" name="Picture 6">
            <a:extLst>
              <a:ext uri="{FF2B5EF4-FFF2-40B4-BE49-F238E27FC236}">
                <a16:creationId xmlns:a16="http://schemas.microsoft.com/office/drawing/2014/main" id="{B96BA8E7-2C82-FA51-1AB1-4E68D73C692C}"/>
              </a:ext>
            </a:extLst>
          </p:cNvPr>
          <p:cNvPicPr>
            <a:picLocks noChangeAspect="1"/>
          </p:cNvPicPr>
          <p:nvPr/>
        </p:nvPicPr>
        <p:blipFill>
          <a:blip r:embed="rId3"/>
          <a:stretch>
            <a:fillRect/>
          </a:stretch>
        </p:blipFill>
        <p:spPr>
          <a:xfrm>
            <a:off x="9835764" y="5861077"/>
            <a:ext cx="2237426" cy="841321"/>
          </a:xfrm>
          <a:prstGeom prst="rect">
            <a:avLst/>
          </a:prstGeom>
        </p:spPr>
      </p:pic>
    </p:spTree>
    <p:extLst>
      <p:ext uri="{BB962C8B-B14F-4D97-AF65-F5344CB8AC3E}">
        <p14:creationId xmlns:p14="http://schemas.microsoft.com/office/powerpoint/2010/main" val="2060254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2FED58D-BD95-29AF-07A1-9958BFADFE8F}"/>
              </a:ext>
            </a:extLst>
          </p:cNvPr>
          <p:cNvPicPr>
            <a:picLocks noChangeAspect="1"/>
          </p:cNvPicPr>
          <p:nvPr/>
        </p:nvPicPr>
        <p:blipFill>
          <a:blip r:embed="rId2"/>
          <a:stretch>
            <a:fillRect/>
          </a:stretch>
        </p:blipFill>
        <p:spPr>
          <a:xfrm>
            <a:off x="911582" y="755683"/>
            <a:ext cx="8124650" cy="998471"/>
          </a:xfrm>
          <a:prstGeom prst="rect">
            <a:avLst/>
          </a:prstGeom>
        </p:spPr>
      </p:pic>
      <p:sp>
        <p:nvSpPr>
          <p:cNvPr id="6" name="Content Placeholder 5">
            <a:extLst>
              <a:ext uri="{FF2B5EF4-FFF2-40B4-BE49-F238E27FC236}">
                <a16:creationId xmlns:a16="http://schemas.microsoft.com/office/drawing/2014/main" id="{C46BCE12-CDE3-D4D4-0621-7F93520BF50B}"/>
              </a:ext>
            </a:extLst>
          </p:cNvPr>
          <p:cNvSpPr>
            <a:spLocks noGrp="1"/>
          </p:cNvSpPr>
          <p:nvPr>
            <p:ph idx="1"/>
          </p:nvPr>
        </p:nvSpPr>
        <p:spPr/>
        <p:txBody>
          <a:bodyPr/>
          <a:lstStyle/>
          <a:p>
            <a:pPr marL="0" marR="0" indent="0" algn="just">
              <a:spcBef>
                <a:spcPts val="0"/>
              </a:spcBef>
              <a:spcAft>
                <a:spcPts val="0"/>
              </a:spcAft>
              <a:buNone/>
            </a:pPr>
            <a:r>
              <a:rPr lang="en-US" sz="1800" dirty="0">
                <a:solidFill>
                  <a:schemeClr val="tx1">
                    <a:lumMod val="85000"/>
                  </a:schemeClr>
                </a:solidFill>
                <a:effectLst/>
                <a:ea typeface="Calibri" panose="020F0502020204030204" pitchFamily="34" charset="0"/>
              </a:rPr>
              <a:t>Employees and dependents on a City health plan can get a flu shot and COVID-19 vaccine at </a:t>
            </a:r>
            <a:r>
              <a:rPr lang="en-US" sz="1800" b="1" dirty="0">
                <a:solidFill>
                  <a:schemeClr val="tx1">
                    <a:lumMod val="85000"/>
                  </a:schemeClr>
                </a:solidFill>
                <a:effectLst/>
                <a:ea typeface="Calibri" panose="020F0502020204030204" pitchFamily="34" charset="0"/>
              </a:rPr>
              <a:t>no charge</a:t>
            </a:r>
            <a:r>
              <a:rPr lang="en-US" sz="1800" i="1" dirty="0">
                <a:solidFill>
                  <a:schemeClr val="tx1">
                    <a:lumMod val="85000"/>
                  </a:schemeClr>
                </a:solidFill>
                <a:effectLst/>
                <a:ea typeface="Calibri" panose="020F0502020204030204" pitchFamily="34" charset="0"/>
              </a:rPr>
              <a:t> </a:t>
            </a:r>
            <a:r>
              <a:rPr lang="en-US" sz="1800" dirty="0">
                <a:solidFill>
                  <a:schemeClr val="tx1">
                    <a:lumMod val="85000"/>
                  </a:schemeClr>
                </a:solidFill>
                <a:effectLst/>
                <a:ea typeface="Calibri" panose="020F0502020204030204" pitchFamily="34" charset="0"/>
              </a:rPr>
              <a:t>at any CVS that offers immunizations*. In fact, all seasonal and non-seasonal Affordable Care Act preventative vaccines are available at CVS for </a:t>
            </a:r>
            <a:r>
              <a:rPr lang="en-US" sz="1800" b="1" dirty="0">
                <a:solidFill>
                  <a:schemeClr val="tx1">
                    <a:lumMod val="85000"/>
                  </a:schemeClr>
                </a:solidFill>
                <a:effectLst/>
                <a:ea typeface="Calibri" panose="020F0502020204030204" pitchFamily="34" charset="0"/>
              </a:rPr>
              <a:t>no charge</a:t>
            </a:r>
            <a:r>
              <a:rPr lang="en-US" sz="1800" dirty="0">
                <a:solidFill>
                  <a:schemeClr val="tx1">
                    <a:lumMod val="85000"/>
                  </a:schemeClr>
                </a:solidFill>
                <a:effectLst/>
                <a:ea typeface="Calibri" panose="020F0502020204030204" pitchFamily="34" charset="0"/>
              </a:rPr>
              <a:t>. See below for the complete list. </a:t>
            </a:r>
          </a:p>
          <a:p>
            <a:pPr marL="0" marR="0" indent="0" algn="just">
              <a:spcBef>
                <a:spcPts val="0"/>
              </a:spcBef>
              <a:spcAft>
                <a:spcPts val="0"/>
              </a:spcAft>
              <a:buNone/>
            </a:pPr>
            <a:endParaRPr lang="en-US" sz="1800">
              <a:effectLst/>
              <a:latin typeface="Calibri" panose="020F0502020204030204" pitchFamily="34" charset="0"/>
              <a:ea typeface="Calibri" panose="020F0502020204030204" pitchFamily="34" charset="0"/>
            </a:endParaRPr>
          </a:p>
        </p:txBody>
      </p:sp>
      <p:pic>
        <p:nvPicPr>
          <p:cNvPr id="7" name="Picture 6" descr="Table&#10;&#10;Description automatically generated">
            <a:extLst>
              <a:ext uri="{FF2B5EF4-FFF2-40B4-BE49-F238E27FC236}">
                <a16:creationId xmlns:a16="http://schemas.microsoft.com/office/drawing/2014/main" id="{1FA3A8C2-FAE3-E0C9-EF65-F8BCFC434581}"/>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44197" y="3498961"/>
            <a:ext cx="6645204" cy="2066793"/>
          </a:xfrm>
          <a:prstGeom prst="rect">
            <a:avLst/>
          </a:prstGeom>
          <a:noFill/>
          <a:ln>
            <a:noFill/>
          </a:ln>
        </p:spPr>
      </p:pic>
      <p:sp>
        <p:nvSpPr>
          <p:cNvPr id="11" name="TextBox 10">
            <a:extLst>
              <a:ext uri="{FF2B5EF4-FFF2-40B4-BE49-F238E27FC236}">
                <a16:creationId xmlns:a16="http://schemas.microsoft.com/office/drawing/2014/main" id="{9D055764-0C4D-7E2A-B8A8-2FE6C6BFC173}"/>
              </a:ext>
            </a:extLst>
          </p:cNvPr>
          <p:cNvSpPr txBox="1"/>
          <p:nvPr/>
        </p:nvSpPr>
        <p:spPr>
          <a:xfrm>
            <a:off x="671885" y="6041362"/>
            <a:ext cx="7051688" cy="8002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85000"/>
                  </a:schemeClr>
                </a:solidFill>
                <a:effectLst/>
                <a:uLnTx/>
                <a:uFillTx/>
                <a:latin typeface="Corbel" panose="020B0503020204020204"/>
                <a:ea typeface="Calibri" panose="020F0502020204030204" pitchFamily="34" charset="0"/>
                <a:cs typeface="+mn-cs"/>
              </a:rPr>
              <a:t>*To receive the vaccine at no charge, employees must request the CVS technician to run the claim through the pharmacy coverage, not the medical coverage.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13" name="Picture 12" descr="A picture containing text, sign&#10;&#10;Description automatically generated">
            <a:extLst>
              <a:ext uri="{FF2B5EF4-FFF2-40B4-BE49-F238E27FC236}">
                <a16:creationId xmlns:a16="http://schemas.microsoft.com/office/drawing/2014/main" id="{B351EFCD-110E-CEE0-00EE-267D242373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6057" y="0"/>
            <a:ext cx="1440706" cy="1440706"/>
          </a:xfrm>
          <a:prstGeom prst="rect">
            <a:avLst/>
          </a:prstGeom>
        </p:spPr>
      </p:pic>
      <p:pic>
        <p:nvPicPr>
          <p:cNvPr id="14" name="Picture 13" descr="Text&#10;&#10;Description automatically generated with medium confidence">
            <a:extLst>
              <a:ext uri="{FF2B5EF4-FFF2-40B4-BE49-F238E27FC236}">
                <a16:creationId xmlns:a16="http://schemas.microsoft.com/office/drawing/2014/main" id="{E6364C40-E2B9-B196-F7AB-A0FEA4AEEC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2484" y="5829526"/>
            <a:ext cx="2236150" cy="837748"/>
          </a:xfrm>
          <a:prstGeom prst="rect">
            <a:avLst/>
          </a:prstGeom>
        </p:spPr>
      </p:pic>
    </p:spTree>
    <p:extLst>
      <p:ext uri="{BB962C8B-B14F-4D97-AF65-F5344CB8AC3E}">
        <p14:creationId xmlns:p14="http://schemas.microsoft.com/office/powerpoint/2010/main" val="717271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3E23B-6F2A-4711-BEEA-5FA9DAE45E87}"/>
              </a:ext>
            </a:extLst>
          </p:cNvPr>
          <p:cNvSpPr>
            <a:spLocks noGrp="1"/>
          </p:cNvSpPr>
          <p:nvPr>
            <p:ph type="title"/>
          </p:nvPr>
        </p:nvSpPr>
        <p:spPr/>
        <p:txBody>
          <a:bodyPr>
            <a:normAutofit/>
          </a:bodyPr>
          <a:lstStyle/>
          <a:p>
            <a:pPr algn="ctr"/>
            <a:r>
              <a:rPr lang="en-US" sz="4000" b="1">
                <a:solidFill>
                  <a:srgbClr val="F68C1E"/>
                </a:solidFill>
                <a:latin typeface="Roboto Condensed" panose="02000000000000000000" pitchFamily="2" charset="0"/>
                <a:ea typeface="Roboto Condensed" panose="02000000000000000000" pitchFamily="2" charset="0"/>
              </a:rPr>
              <a:t>Employee Assistance Program (EAP) </a:t>
            </a:r>
            <a:br>
              <a:rPr lang="en-US" sz="4000" b="1">
                <a:solidFill>
                  <a:srgbClr val="F68C1E"/>
                </a:solidFill>
                <a:latin typeface="Roboto Condensed" panose="02000000000000000000" pitchFamily="2" charset="0"/>
                <a:ea typeface="Roboto Condensed" panose="02000000000000000000" pitchFamily="2" charset="0"/>
              </a:rPr>
            </a:br>
            <a:r>
              <a:rPr lang="en-US" sz="4000" b="1">
                <a:solidFill>
                  <a:srgbClr val="F68C1E"/>
                </a:solidFill>
                <a:latin typeface="Roboto Condensed" panose="02000000000000000000" pitchFamily="2" charset="0"/>
                <a:ea typeface="Roboto Condensed" panose="02000000000000000000" pitchFamily="2" charset="0"/>
              </a:rPr>
              <a:t>Family Counseling Service</a:t>
            </a:r>
            <a:endParaRPr lang="en-US" sz="4000"/>
          </a:p>
        </p:txBody>
      </p:sp>
      <p:pic>
        <p:nvPicPr>
          <p:cNvPr id="2050" name="Picture 2">
            <a:extLst>
              <a:ext uri="{FF2B5EF4-FFF2-40B4-BE49-F238E27FC236}">
                <a16:creationId xmlns:a16="http://schemas.microsoft.com/office/drawing/2014/main" id="{0024C9DA-C7C1-4C81-991D-0675ADD2FF1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90233" y="1924844"/>
            <a:ext cx="3333750" cy="349567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569B370A-40E0-4896-831C-60AC78B6F66D}"/>
              </a:ext>
            </a:extLst>
          </p:cNvPr>
          <p:cNvSpPr>
            <a:spLocks noGrp="1"/>
          </p:cNvSpPr>
          <p:nvPr>
            <p:ph sz="half" idx="2"/>
          </p:nvPr>
        </p:nvSpPr>
        <p:spPr>
          <a:xfrm>
            <a:off x="5915025" y="1897062"/>
            <a:ext cx="5599641" cy="4351338"/>
          </a:xfrm>
        </p:spPr>
        <p:txBody>
          <a:bodyPr>
            <a:normAutofit/>
          </a:bodyPr>
          <a:lstStyle/>
          <a:p>
            <a:r>
              <a:rPr lang="en-US" sz="1900" dirty="0">
                <a:solidFill>
                  <a:schemeClr val="tx1">
                    <a:lumMod val="85000"/>
                  </a:schemeClr>
                </a:solidFill>
              </a:rPr>
              <a:t>Our EAP, provided by Family Counseling Service, is available to all employees, their spouses and their dependent children. </a:t>
            </a:r>
          </a:p>
          <a:p>
            <a:r>
              <a:rPr lang="en-US" sz="1900" dirty="0">
                <a:solidFill>
                  <a:schemeClr val="tx1">
                    <a:lumMod val="85000"/>
                  </a:schemeClr>
                </a:solidFill>
              </a:rPr>
              <a:t>The City pays for up to three confidential counseling visits per family per fiscal year, for issues related to work, relationships, abuse, depression/anxiety, grief/loss and alcohol/drug dependency. </a:t>
            </a:r>
          </a:p>
          <a:p>
            <a:r>
              <a:rPr lang="en-US" sz="1900" dirty="0">
                <a:solidFill>
                  <a:schemeClr val="tx1">
                    <a:lumMod val="85000"/>
                  </a:schemeClr>
                </a:solidFill>
              </a:rPr>
              <a:t>Any visits after that are based on a sliding scale pay rate. They are in network with BCBS so you can use your medical coverage too. </a:t>
            </a:r>
          </a:p>
          <a:p>
            <a:r>
              <a:rPr lang="en-US" sz="1900" dirty="0">
                <a:solidFill>
                  <a:schemeClr val="tx1">
                    <a:lumMod val="85000"/>
                  </a:schemeClr>
                </a:solidFill>
              </a:rPr>
              <a:t>To schedule an appointment, call (361) 852-9665, Option 3, or email appointments@fcscb.org.</a:t>
            </a:r>
          </a:p>
          <a:p>
            <a:endParaRPr lang="en-US"/>
          </a:p>
        </p:txBody>
      </p:sp>
      <p:pic>
        <p:nvPicPr>
          <p:cNvPr id="5" name="Picture 4" descr="A picture containing text, sign&#10;&#10;Description automatically generated">
            <a:extLst>
              <a:ext uri="{FF2B5EF4-FFF2-40B4-BE49-F238E27FC236}">
                <a16:creationId xmlns:a16="http://schemas.microsoft.com/office/drawing/2014/main" id="{E1285A89-405E-4D6B-A989-B8FFB3C52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2690" y="0"/>
            <a:ext cx="1440706" cy="1440706"/>
          </a:xfrm>
          <a:prstGeom prst="rect">
            <a:avLst/>
          </a:prstGeom>
        </p:spPr>
      </p:pic>
      <p:sp>
        <p:nvSpPr>
          <p:cNvPr id="3" name="TextBox 2">
            <a:extLst>
              <a:ext uri="{FF2B5EF4-FFF2-40B4-BE49-F238E27FC236}">
                <a16:creationId xmlns:a16="http://schemas.microsoft.com/office/drawing/2014/main" id="{83301F1F-60D9-EC51-A22C-E932961CAD85}"/>
              </a:ext>
            </a:extLst>
          </p:cNvPr>
          <p:cNvSpPr txBox="1"/>
          <p:nvPr/>
        </p:nvSpPr>
        <p:spPr>
          <a:xfrm>
            <a:off x="677334" y="6248400"/>
            <a:ext cx="849329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85000"/>
                  </a:schemeClr>
                </a:solidFill>
                <a:effectLst/>
                <a:uLnTx/>
                <a:uFillTx/>
                <a:latin typeface="Corbel" panose="020B0503020204020204"/>
                <a:ea typeface="+mn-ea"/>
                <a:cs typeface="+mn-cs"/>
              </a:rPr>
              <a:t>Note: </a:t>
            </a:r>
            <a:r>
              <a:rPr kumimoji="0" lang="en-US" sz="1400" b="0" i="0" u="none" strike="noStrike" kern="1200" cap="none" spc="0" normalizeH="0" baseline="0" noProof="0" dirty="0">
                <a:ln>
                  <a:noFill/>
                </a:ln>
                <a:solidFill>
                  <a:schemeClr val="tx1">
                    <a:lumMod val="85000"/>
                  </a:schemeClr>
                </a:solidFill>
                <a:effectLst/>
                <a:uLnTx/>
                <a:uFillTx/>
                <a:latin typeface="Corbel" panose="020B0503020204020204"/>
                <a:ea typeface="+mn-ea"/>
                <a:cs typeface="+mn-cs"/>
              </a:rPr>
              <a:t>Employees must notify Family Counseling Service that they work with the City to take advantage of this benefit. </a:t>
            </a:r>
          </a:p>
        </p:txBody>
      </p:sp>
      <p:pic>
        <p:nvPicPr>
          <p:cNvPr id="8" name="Picture 7">
            <a:extLst>
              <a:ext uri="{FF2B5EF4-FFF2-40B4-BE49-F238E27FC236}">
                <a16:creationId xmlns:a16="http://schemas.microsoft.com/office/drawing/2014/main" id="{2D228022-47C7-5A8E-A7AC-949573C7002E}"/>
              </a:ext>
            </a:extLst>
          </p:cNvPr>
          <p:cNvPicPr>
            <a:picLocks noChangeAspect="1"/>
          </p:cNvPicPr>
          <p:nvPr/>
        </p:nvPicPr>
        <p:blipFill>
          <a:blip r:embed="rId4"/>
          <a:stretch>
            <a:fillRect/>
          </a:stretch>
        </p:blipFill>
        <p:spPr>
          <a:xfrm>
            <a:off x="9824334" y="5930299"/>
            <a:ext cx="2237426" cy="841321"/>
          </a:xfrm>
          <a:prstGeom prst="rect">
            <a:avLst/>
          </a:prstGeom>
        </p:spPr>
      </p:pic>
    </p:spTree>
    <p:extLst>
      <p:ext uri="{BB962C8B-B14F-4D97-AF65-F5344CB8AC3E}">
        <p14:creationId xmlns:p14="http://schemas.microsoft.com/office/powerpoint/2010/main" val="175268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741E2-44AD-A713-05C1-8C4368B2F29F}"/>
              </a:ext>
            </a:extLst>
          </p:cNvPr>
          <p:cNvSpPr>
            <a:spLocks noGrp="1"/>
          </p:cNvSpPr>
          <p:nvPr>
            <p:ph type="title"/>
          </p:nvPr>
        </p:nvSpPr>
        <p:spPr>
          <a:xfrm>
            <a:off x="2434400" y="552119"/>
            <a:ext cx="7323200" cy="1021600"/>
          </a:xfrm>
        </p:spPr>
        <p:txBody>
          <a:bodyPr>
            <a:normAutofit/>
          </a:bodyPr>
          <a:lstStyle/>
          <a:p>
            <a:r>
              <a:rPr lang="en-US" sz="4267" b="1">
                <a:solidFill>
                  <a:srgbClr val="F68C1E"/>
                </a:solidFill>
                <a:latin typeface="Roboto Condensed" panose="02000000000000000000" pitchFamily="2" charset="0"/>
                <a:ea typeface="Roboto Condensed" panose="02000000000000000000" pitchFamily="2" charset="0"/>
              </a:rPr>
              <a:t>Meet Alex</a:t>
            </a:r>
          </a:p>
        </p:txBody>
      </p:sp>
      <p:sp>
        <p:nvSpPr>
          <p:cNvPr id="4" name="Slide Number Placeholder 3">
            <a:extLst>
              <a:ext uri="{FF2B5EF4-FFF2-40B4-BE49-F238E27FC236}">
                <a16:creationId xmlns:a16="http://schemas.microsoft.com/office/drawing/2014/main" id="{F9E664DF-E99F-C4BD-6F70-746A6FB027A3}"/>
              </a:ext>
            </a:extLst>
          </p:cNvPr>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grpSp>
        <p:nvGrpSpPr>
          <p:cNvPr id="8" name="Group 7">
            <a:extLst>
              <a:ext uri="{FF2B5EF4-FFF2-40B4-BE49-F238E27FC236}">
                <a16:creationId xmlns:a16="http://schemas.microsoft.com/office/drawing/2014/main" id="{8A3B2595-6849-464C-A116-2B64EBD7474A}"/>
              </a:ext>
            </a:extLst>
          </p:cNvPr>
          <p:cNvGrpSpPr/>
          <p:nvPr/>
        </p:nvGrpSpPr>
        <p:grpSpPr>
          <a:xfrm>
            <a:off x="10365076" y="4557224"/>
            <a:ext cx="1235320" cy="1390231"/>
            <a:chOff x="7220356" y="979102"/>
            <a:chExt cx="1216225" cy="1447853"/>
          </a:xfrm>
        </p:grpSpPr>
        <p:pic>
          <p:nvPicPr>
            <p:cNvPr id="2050" name="Picture 2">
              <a:extLst>
                <a:ext uri="{FF2B5EF4-FFF2-40B4-BE49-F238E27FC236}">
                  <a16:creationId xmlns:a16="http://schemas.microsoft.com/office/drawing/2014/main" id="{D3EEDBF8-CF31-4E30-850A-FC9A120A0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356" y="979102"/>
              <a:ext cx="1141344" cy="114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a:extLst>
                <a:ext uri="{FF2B5EF4-FFF2-40B4-BE49-F238E27FC236}">
                  <a16:creationId xmlns:a16="http://schemas.microsoft.com/office/drawing/2014/main" id="{1AF8440E-4F96-4CB5-8D3E-2B4140891AC7}"/>
                </a:ext>
              </a:extLst>
            </p:cNvPr>
            <p:cNvSpPr txBox="1">
              <a:spLocks/>
            </p:cNvSpPr>
            <p:nvPr/>
          </p:nvSpPr>
          <p:spPr>
            <a:xfrm>
              <a:off x="7220356" y="1886541"/>
              <a:ext cx="1216225" cy="540414"/>
            </a:xfrm>
            <a:prstGeom prst="rect">
              <a:avLst/>
            </a:prstGeom>
          </p:spPr>
          <p:txBody>
            <a:bodyPr spcFirstLastPara="1" vert="horz" wrap="square" lIns="121900" tIns="121900" rIns="121900" bIns="121900" rtlCol="0" anchor="ctr" anchorCtr="0">
              <a:normAutofit fontScale="85000" lnSpcReduction="10000"/>
            </a:bodyPr>
            <a:lstStyle>
              <a:lvl1pPr marL="457200" lvl="0" indent="-381000" algn="l" defTabSz="342900" rtl="0" eaLnBrk="1" latinLnBrk="0" hangingPunct="1">
                <a:spcBef>
                  <a:spcPts val="600"/>
                </a:spcBef>
                <a:spcAft>
                  <a:spcPts val="0"/>
                </a:spcAft>
                <a:buClr>
                  <a:schemeClr val="accent1"/>
                </a:buClr>
                <a:buSzPts val="2400"/>
                <a:buFont typeface="Arial"/>
                <a:buChar char="▰"/>
                <a:defRPr sz="1800" kern="1200" cap="none">
                  <a:solidFill>
                    <a:schemeClr val="tx1">
                      <a:lumMod val="85000"/>
                      <a:lumOff val="15000"/>
                    </a:schemeClr>
                  </a:solidFill>
                  <a:effectLst/>
                  <a:latin typeface="+mn-lt"/>
                  <a:ea typeface="+mn-ea"/>
                  <a:cs typeface="+mn-cs"/>
                </a:defRPr>
              </a:lvl1pPr>
              <a:lvl2pPr marL="914400" lvl="1" indent="-381000" algn="l" defTabSz="342900" rtl="0" eaLnBrk="1" latinLnBrk="0" hangingPunct="1">
                <a:spcBef>
                  <a:spcPts val="1000"/>
                </a:spcBef>
                <a:spcAft>
                  <a:spcPts val="0"/>
                </a:spcAft>
                <a:buClr>
                  <a:schemeClr val="accent1"/>
                </a:buClr>
                <a:buSzPts val="2400"/>
                <a:buFont typeface="Arial"/>
                <a:buChar char="▻"/>
                <a:defRPr sz="1500" kern="1200" cap="none">
                  <a:solidFill>
                    <a:schemeClr val="tx1">
                      <a:lumMod val="85000"/>
                      <a:lumOff val="15000"/>
                    </a:schemeClr>
                  </a:solidFill>
                  <a:effectLst/>
                  <a:latin typeface="+mn-lt"/>
                  <a:ea typeface="+mn-ea"/>
                  <a:cs typeface="+mn-cs"/>
                </a:defRPr>
              </a:lvl2pPr>
              <a:lvl3pPr marL="1371600" lvl="2" indent="-381000" algn="l" defTabSz="342900" rtl="0" eaLnBrk="1" latinLnBrk="0" hangingPunct="1">
                <a:spcBef>
                  <a:spcPts val="1000"/>
                </a:spcBef>
                <a:spcAft>
                  <a:spcPts val="0"/>
                </a:spcAft>
                <a:buClr>
                  <a:schemeClr val="accent1"/>
                </a:buClr>
                <a:buSzPts val="2400"/>
                <a:buFont typeface="Arial"/>
                <a:buChar char="▻"/>
                <a:defRPr sz="1350" kern="1200" cap="none">
                  <a:solidFill>
                    <a:schemeClr val="tx1">
                      <a:lumMod val="85000"/>
                      <a:lumOff val="15000"/>
                    </a:schemeClr>
                  </a:solidFill>
                  <a:effectLst/>
                  <a:latin typeface="+mn-lt"/>
                  <a:ea typeface="+mn-ea"/>
                  <a:cs typeface="+mn-cs"/>
                </a:defRPr>
              </a:lvl3pPr>
              <a:lvl4pPr marL="1828800" lvl="3" indent="-381000" algn="l" defTabSz="342900" rtl="0" eaLnBrk="1" latinLnBrk="0" hangingPunct="1">
                <a:spcBef>
                  <a:spcPts val="1000"/>
                </a:spcBef>
                <a:spcAft>
                  <a:spcPts val="0"/>
                </a:spcAft>
                <a:buClr>
                  <a:schemeClr val="accent1"/>
                </a:buClr>
                <a:buSzPts val="2400"/>
                <a:buFont typeface="Arial"/>
                <a:buChar char="▻"/>
                <a:defRPr sz="1200" kern="1200" cap="none">
                  <a:solidFill>
                    <a:schemeClr val="tx1">
                      <a:lumMod val="85000"/>
                      <a:lumOff val="15000"/>
                    </a:schemeClr>
                  </a:solidFill>
                  <a:effectLst/>
                  <a:latin typeface="+mn-lt"/>
                  <a:ea typeface="+mn-ea"/>
                  <a:cs typeface="+mn-cs"/>
                </a:defRPr>
              </a:lvl4pPr>
              <a:lvl5pPr marL="2286000" lvl="4" indent="-381000" algn="l" defTabSz="342900" rtl="0" eaLnBrk="1" latinLnBrk="0" hangingPunct="1">
                <a:spcBef>
                  <a:spcPts val="1000"/>
                </a:spcBef>
                <a:spcAft>
                  <a:spcPts val="0"/>
                </a:spcAft>
                <a:buClr>
                  <a:schemeClr val="accent1"/>
                </a:buClr>
                <a:buSzPts val="2400"/>
                <a:buFont typeface="Arial"/>
                <a:buChar char="▻"/>
                <a:defRPr sz="1050" kern="1200" cap="none">
                  <a:solidFill>
                    <a:schemeClr val="tx1">
                      <a:lumMod val="85000"/>
                      <a:lumOff val="15000"/>
                    </a:schemeClr>
                  </a:solidFill>
                  <a:effectLst/>
                  <a:latin typeface="+mn-lt"/>
                  <a:ea typeface="+mn-ea"/>
                  <a:cs typeface="+mn-cs"/>
                </a:defRPr>
              </a:lvl5pPr>
              <a:lvl6pPr marL="2743200" lvl="5" indent="-381000" algn="l" defTabSz="342900" rtl="0" eaLnBrk="1" latinLnBrk="0" hangingPunct="1">
                <a:spcBef>
                  <a:spcPts val="1000"/>
                </a:spcBef>
                <a:spcAft>
                  <a:spcPts val="0"/>
                </a:spcAft>
                <a:buClr>
                  <a:schemeClr val="accent1"/>
                </a:buClr>
                <a:buSzPts val="2400"/>
                <a:buFont typeface="Arial"/>
                <a:buChar char="▻"/>
                <a:defRPr sz="1050" kern="1200" cap="none">
                  <a:solidFill>
                    <a:schemeClr val="tx1">
                      <a:lumMod val="85000"/>
                      <a:lumOff val="15000"/>
                    </a:schemeClr>
                  </a:solidFill>
                  <a:effectLst/>
                  <a:latin typeface="+mn-lt"/>
                  <a:ea typeface="+mn-ea"/>
                  <a:cs typeface="+mn-cs"/>
                </a:defRPr>
              </a:lvl6pPr>
              <a:lvl7pPr marL="3200400" lvl="6" indent="-381000" algn="l" defTabSz="342900" rtl="0" eaLnBrk="1" latinLnBrk="0" hangingPunct="1">
                <a:spcBef>
                  <a:spcPts val="1000"/>
                </a:spcBef>
                <a:spcAft>
                  <a:spcPts val="0"/>
                </a:spcAft>
                <a:buClr>
                  <a:schemeClr val="accent1"/>
                </a:buClr>
                <a:buSzPts val="2400"/>
                <a:buFont typeface="Arial"/>
                <a:buChar char="▻"/>
                <a:defRPr sz="1050" kern="1200" cap="none">
                  <a:solidFill>
                    <a:schemeClr val="tx1">
                      <a:lumMod val="85000"/>
                      <a:lumOff val="15000"/>
                    </a:schemeClr>
                  </a:solidFill>
                  <a:effectLst/>
                  <a:latin typeface="+mn-lt"/>
                  <a:ea typeface="+mn-ea"/>
                  <a:cs typeface="+mn-cs"/>
                </a:defRPr>
              </a:lvl7pPr>
              <a:lvl8pPr marL="3657600" lvl="7" indent="-381000" algn="l" defTabSz="342900" rtl="0" eaLnBrk="1" latinLnBrk="0" hangingPunct="1">
                <a:spcBef>
                  <a:spcPts val="1000"/>
                </a:spcBef>
                <a:spcAft>
                  <a:spcPts val="0"/>
                </a:spcAft>
                <a:buClr>
                  <a:schemeClr val="accent1"/>
                </a:buClr>
                <a:buSzPts val="2400"/>
                <a:buFont typeface="Arial"/>
                <a:buChar char="▻"/>
                <a:defRPr sz="1050" kern="1200" cap="none">
                  <a:solidFill>
                    <a:schemeClr val="tx1">
                      <a:lumMod val="85000"/>
                      <a:lumOff val="15000"/>
                    </a:schemeClr>
                  </a:solidFill>
                  <a:effectLst/>
                  <a:latin typeface="+mn-lt"/>
                  <a:ea typeface="+mn-ea"/>
                  <a:cs typeface="+mn-cs"/>
                </a:defRPr>
              </a:lvl8pPr>
              <a:lvl9pPr marL="4114800" lvl="8" indent="-381000" algn="l" defTabSz="342900" rtl="0" eaLnBrk="1" latinLnBrk="0" hangingPunct="1">
                <a:spcBef>
                  <a:spcPts val="1000"/>
                </a:spcBef>
                <a:spcAft>
                  <a:spcPts val="1000"/>
                </a:spcAft>
                <a:buClr>
                  <a:schemeClr val="accent1"/>
                </a:buClr>
                <a:buSzPts val="2400"/>
                <a:buFont typeface="Arial"/>
                <a:buChar char="▻"/>
                <a:defRPr sz="1050" kern="1200" cap="none">
                  <a:solidFill>
                    <a:schemeClr val="tx1">
                      <a:lumMod val="85000"/>
                      <a:lumOff val="15000"/>
                    </a:schemeClr>
                  </a:solidFill>
                  <a:effectLst/>
                  <a:latin typeface="+mn-lt"/>
                  <a:ea typeface="+mn-ea"/>
                  <a:cs typeface="+mn-cs"/>
                </a:defRPr>
              </a:lvl9pPr>
            </a:lstStyle>
            <a:p>
              <a:pPr marL="101597" marR="0" lvl="0" indent="0" algn="l" defTabSz="342900" rtl="0" eaLnBrk="1" fontAlgn="auto" latinLnBrk="0" hangingPunct="1">
                <a:lnSpc>
                  <a:spcPct val="100000"/>
                </a:lnSpc>
                <a:spcBef>
                  <a:spcPts val="600"/>
                </a:spcBef>
                <a:spcAft>
                  <a:spcPts val="0"/>
                </a:spcAft>
                <a:buClrTx/>
                <a:buSzPts val="2400"/>
                <a:buFont typeface="Arial"/>
                <a:buNone/>
                <a:tabLst/>
                <a:defRPr/>
              </a:pPr>
              <a:r>
                <a:rPr kumimoji="0" lang="en-US" sz="1067" b="0" i="0" u="none" strike="noStrike" kern="1200" cap="none" spc="0" normalizeH="0" baseline="0" noProof="0">
                  <a:ln>
                    <a:noFill/>
                  </a:ln>
                  <a:solidFill>
                    <a:prstClr val="white"/>
                  </a:solidFill>
                  <a:effectLst/>
                  <a:uLnTx/>
                  <a:uFillTx/>
                  <a:latin typeface="Georgia" panose="02040502050405020303" pitchFamily="18" charset="0"/>
                  <a:ea typeface="+mn-ea"/>
                  <a:cs typeface="+mn-cs"/>
                </a:rPr>
                <a:t>My Alex QR Code</a:t>
              </a:r>
            </a:p>
          </p:txBody>
        </p:sp>
      </p:grpSp>
      <p:pic>
        <p:nvPicPr>
          <p:cNvPr id="7" name="Picture 6" descr="Graphical user interface, timeline&#10;&#10;Description automatically generated">
            <a:extLst>
              <a:ext uri="{FF2B5EF4-FFF2-40B4-BE49-F238E27FC236}">
                <a16:creationId xmlns:a16="http://schemas.microsoft.com/office/drawing/2014/main" id="{7C7C975F-B58B-41DA-A5B8-5C92ACF52C5D}"/>
              </a:ext>
            </a:extLst>
          </p:cNvPr>
          <p:cNvPicPr>
            <a:picLocks noChangeAspect="1"/>
          </p:cNvPicPr>
          <p:nvPr/>
        </p:nvPicPr>
        <p:blipFill rotWithShape="1">
          <a:blip r:embed="rId4"/>
          <a:srcRect l="23166" t="28432" r="22988"/>
          <a:stretch/>
        </p:blipFill>
        <p:spPr>
          <a:xfrm>
            <a:off x="2704322" y="2881567"/>
            <a:ext cx="6783356" cy="3085179"/>
          </a:xfrm>
          <a:prstGeom prst="rect">
            <a:avLst/>
          </a:prstGeom>
        </p:spPr>
      </p:pic>
      <p:sp>
        <p:nvSpPr>
          <p:cNvPr id="13" name="TextBox 12">
            <a:extLst>
              <a:ext uri="{FF2B5EF4-FFF2-40B4-BE49-F238E27FC236}">
                <a16:creationId xmlns:a16="http://schemas.microsoft.com/office/drawing/2014/main" id="{F707C558-ADF6-4A81-B4F6-410C277F3BAD}"/>
              </a:ext>
            </a:extLst>
          </p:cNvPr>
          <p:cNvSpPr txBox="1"/>
          <p:nvPr/>
        </p:nvSpPr>
        <p:spPr>
          <a:xfrm>
            <a:off x="903644" y="1795931"/>
            <a:ext cx="10620697"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r>
              <a:rPr kumimoji="0" lang="en-US" sz="2400" b="0" i="0" u="none" strike="noStrike" kern="1200" cap="none" spc="0" normalizeH="0" baseline="0" noProof="0" dirty="0">
                <a:ln>
                  <a:noFill/>
                </a:ln>
                <a:solidFill>
                  <a:schemeClr val="tx1">
                    <a:lumMod val="85000"/>
                  </a:schemeClr>
                </a:solidFill>
                <a:effectLst/>
                <a:uLnTx/>
                <a:uFillTx/>
                <a:latin typeface="Georgia" panose="02040502050405020303" pitchFamily="18" charset="0"/>
                <a:ea typeface="+mn-ea"/>
                <a:cs typeface="+mn-cs"/>
              </a:rPr>
              <a:t>Get help choosing your benefits! Alex will help you find the best fit benefit plans for you &amp; family!</a:t>
            </a:r>
          </a:p>
        </p:txBody>
      </p:sp>
      <p:pic>
        <p:nvPicPr>
          <p:cNvPr id="9" name="Picture 8" descr="Text&#10;&#10;Description automatically generated with medium confidence">
            <a:extLst>
              <a:ext uri="{FF2B5EF4-FFF2-40B4-BE49-F238E27FC236}">
                <a16:creationId xmlns:a16="http://schemas.microsoft.com/office/drawing/2014/main" id="{557AD2DC-9101-41F8-AAE7-B70EAAA120C0}"/>
              </a:ext>
            </a:extLst>
          </p:cNvPr>
          <p:cNvPicPr>
            <a:picLocks noChangeAspect="1"/>
          </p:cNvPicPr>
          <p:nvPr/>
        </p:nvPicPr>
        <p:blipFill>
          <a:blip r:embed="rId5"/>
          <a:stretch>
            <a:fillRect/>
          </a:stretch>
        </p:blipFill>
        <p:spPr>
          <a:xfrm>
            <a:off x="10087778" y="5853205"/>
            <a:ext cx="1945417" cy="829135"/>
          </a:xfrm>
          <a:prstGeom prst="rect">
            <a:avLst/>
          </a:prstGeom>
        </p:spPr>
      </p:pic>
    </p:spTree>
    <p:extLst>
      <p:ext uri="{BB962C8B-B14F-4D97-AF65-F5344CB8AC3E}">
        <p14:creationId xmlns:p14="http://schemas.microsoft.com/office/powerpoint/2010/main" val="819695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4DF7E-E85C-44AB-A271-C81A6AED7FBF}"/>
              </a:ext>
            </a:extLst>
          </p:cNvPr>
          <p:cNvSpPr>
            <a:spLocks noGrp="1"/>
          </p:cNvSpPr>
          <p:nvPr>
            <p:ph type="title"/>
          </p:nvPr>
        </p:nvSpPr>
        <p:spPr>
          <a:xfrm>
            <a:off x="2077697" y="308041"/>
            <a:ext cx="7323200" cy="1021600"/>
          </a:xfrm>
        </p:spPr>
        <p:txBody>
          <a:bodyPr>
            <a:noAutofit/>
          </a:bodyPr>
          <a:lstStyle/>
          <a:p>
            <a:pPr algn="ctr"/>
            <a:r>
              <a:rPr lang="en-US" sz="6000" b="1" dirty="0">
                <a:solidFill>
                  <a:srgbClr val="F68C1E"/>
                </a:solidFill>
                <a:latin typeface="Roboto Condensed" panose="02000000000000000000" pitchFamily="2" charset="0"/>
                <a:ea typeface="Roboto Condensed" panose="02000000000000000000" pitchFamily="2" charset="0"/>
                <a:sym typeface="Arial"/>
              </a:rPr>
              <a:t>How to Enroll</a:t>
            </a:r>
          </a:p>
        </p:txBody>
      </p:sp>
      <p:sp>
        <p:nvSpPr>
          <p:cNvPr id="3" name="Text Placeholder 2">
            <a:extLst>
              <a:ext uri="{FF2B5EF4-FFF2-40B4-BE49-F238E27FC236}">
                <a16:creationId xmlns:a16="http://schemas.microsoft.com/office/drawing/2014/main" id="{831956F4-832D-4404-95F6-C6D69C5199EA}"/>
              </a:ext>
            </a:extLst>
          </p:cNvPr>
          <p:cNvSpPr>
            <a:spLocks noGrp="1"/>
          </p:cNvSpPr>
          <p:nvPr>
            <p:ph type="body" idx="1"/>
          </p:nvPr>
        </p:nvSpPr>
        <p:spPr>
          <a:xfrm>
            <a:off x="1070042" y="1274807"/>
            <a:ext cx="9555929" cy="4835412"/>
          </a:xfrm>
        </p:spPr>
        <p:txBody>
          <a:bodyPr>
            <a:normAutofit/>
          </a:bodyPr>
          <a:lstStyle/>
          <a:p>
            <a:pPr marL="101598" indent="0" algn="ctr">
              <a:buClr>
                <a:srgbClr val="002060"/>
              </a:buClr>
              <a:buNone/>
            </a:pPr>
            <a:r>
              <a:rPr lang="en-US" sz="2600" dirty="0">
                <a:solidFill>
                  <a:schemeClr val="tx1"/>
                </a:solidFill>
                <a:hlinkClick r:id="rId3"/>
              </a:rPr>
              <a:t>My Alex </a:t>
            </a:r>
            <a:r>
              <a:rPr lang="en-US" sz="2600" dirty="0">
                <a:solidFill>
                  <a:schemeClr val="tx1"/>
                </a:solidFill>
              </a:rPr>
              <a:t>- </a:t>
            </a:r>
            <a:r>
              <a:rPr lang="en-US" sz="2600" dirty="0">
                <a:solidFill>
                  <a:schemeClr val="tx1">
                    <a:lumMod val="85000"/>
                  </a:schemeClr>
                </a:solidFill>
              </a:rPr>
              <a:t>Get help choosing your benefits! </a:t>
            </a:r>
          </a:p>
          <a:p>
            <a:pPr marL="101598" indent="0" algn="ctr">
              <a:buClr>
                <a:srgbClr val="002060"/>
              </a:buClr>
              <a:buNone/>
            </a:pPr>
            <a:r>
              <a:rPr lang="en-US" sz="2600" dirty="0">
                <a:solidFill>
                  <a:schemeClr val="tx1">
                    <a:lumMod val="85000"/>
                  </a:schemeClr>
                </a:solidFill>
              </a:rPr>
              <a:t>Alex will help you find the best fit benefit plans </a:t>
            </a:r>
          </a:p>
          <a:p>
            <a:pPr marL="101598" indent="0" algn="ctr">
              <a:buClr>
                <a:srgbClr val="002060"/>
              </a:buClr>
              <a:buNone/>
            </a:pPr>
            <a:r>
              <a:rPr lang="en-US" sz="2600" dirty="0">
                <a:solidFill>
                  <a:schemeClr val="tx1">
                    <a:lumMod val="85000"/>
                  </a:schemeClr>
                </a:solidFill>
              </a:rPr>
              <a:t>for you &amp; your family!</a:t>
            </a:r>
          </a:p>
          <a:p>
            <a:pPr marL="101598" indent="0" algn="ctr">
              <a:buClr>
                <a:srgbClr val="002060"/>
              </a:buClr>
              <a:buNone/>
            </a:pPr>
            <a:endParaRPr lang="en-US" sz="2600" dirty="0">
              <a:solidFill>
                <a:schemeClr val="tx1">
                  <a:lumMod val="85000"/>
                </a:schemeClr>
              </a:solidFill>
            </a:endParaRPr>
          </a:p>
          <a:p>
            <a:pPr marL="101597" indent="0" algn="ctr">
              <a:buClr>
                <a:srgbClr val="002060"/>
              </a:buClr>
              <a:buNone/>
            </a:pPr>
            <a:r>
              <a:rPr lang="en-US" sz="2900" b="1" u="sng" dirty="0">
                <a:solidFill>
                  <a:schemeClr val="tx1">
                    <a:lumMod val="85000"/>
                  </a:schemeClr>
                </a:solidFill>
              </a:rPr>
              <a:t>OR</a:t>
            </a:r>
            <a:br>
              <a:rPr lang="en-US" sz="2900" b="1" u="sng" dirty="0">
                <a:solidFill>
                  <a:schemeClr val="tx1"/>
                </a:solidFill>
                <a:latin typeface="Georgia" panose="02040502050405020303" pitchFamily="18" charset="0"/>
              </a:rPr>
            </a:br>
            <a:endParaRPr lang="en-US" sz="2900" b="1" u="sng" dirty="0">
              <a:solidFill>
                <a:schemeClr val="tx1"/>
              </a:solidFill>
              <a:latin typeface="Georgia" panose="02040502050405020303" pitchFamily="18" charset="0"/>
            </a:endParaRPr>
          </a:p>
          <a:p>
            <a:pPr marL="101597" lvl="1" indent="0">
              <a:spcBef>
                <a:spcPts val="800"/>
              </a:spcBef>
              <a:buClr>
                <a:srgbClr val="002060"/>
              </a:buClr>
              <a:buNone/>
            </a:pPr>
            <a:endParaRPr lang="en-US" sz="2300" b="1" u="sng" dirty="0">
              <a:solidFill>
                <a:srgbClr val="002060"/>
              </a:solidFill>
              <a:latin typeface="Georgia" panose="02040502050405020303" pitchFamily="18" charset="0"/>
            </a:endParaRPr>
          </a:p>
          <a:p>
            <a:pPr marL="426709" lvl="1" indent="0" algn="ctr">
              <a:lnSpc>
                <a:spcPct val="120000"/>
              </a:lnSpc>
              <a:spcBef>
                <a:spcPts val="0"/>
              </a:spcBef>
              <a:buClr>
                <a:srgbClr val="002060"/>
              </a:buClr>
              <a:buNone/>
            </a:pPr>
            <a:r>
              <a:rPr lang="en-US" sz="1600" b="1" dirty="0">
                <a:solidFill>
                  <a:srgbClr val="C00000"/>
                </a:solidFill>
                <a:latin typeface="Georgia" panose="02040502050405020303" pitchFamily="18" charset="0"/>
              </a:rPr>
              <a:t>       </a:t>
            </a:r>
            <a:endParaRPr lang="en-US" dirty="0"/>
          </a:p>
        </p:txBody>
      </p:sp>
      <p:pic>
        <p:nvPicPr>
          <p:cNvPr id="5" name="Picture 4">
            <a:extLst>
              <a:ext uri="{FF2B5EF4-FFF2-40B4-BE49-F238E27FC236}">
                <a16:creationId xmlns:a16="http://schemas.microsoft.com/office/drawing/2014/main" id="{A6F5A8A9-3A97-4F51-815A-D2DE2471D0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53830">
            <a:off x="9349964" y="-3709"/>
            <a:ext cx="1854256" cy="1854256"/>
          </a:xfrm>
          <a:prstGeom prst="rect">
            <a:avLst/>
          </a:prstGeom>
        </p:spPr>
      </p:pic>
      <p:pic>
        <p:nvPicPr>
          <p:cNvPr id="6" name="Picture 5">
            <a:extLst>
              <a:ext uri="{FF2B5EF4-FFF2-40B4-BE49-F238E27FC236}">
                <a16:creationId xmlns:a16="http://schemas.microsoft.com/office/drawing/2014/main" id="{700C2BAE-3DAB-431A-8766-9CA6A3C600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7602" y="972593"/>
            <a:ext cx="2192895" cy="2192895"/>
          </a:xfrm>
          <a:prstGeom prst="rect">
            <a:avLst/>
          </a:prstGeom>
        </p:spPr>
      </p:pic>
      <p:pic>
        <p:nvPicPr>
          <p:cNvPr id="8" name="Picture 7" descr="Text&#10;&#10;Description automatically generated with medium confidence">
            <a:extLst>
              <a:ext uri="{FF2B5EF4-FFF2-40B4-BE49-F238E27FC236}">
                <a16:creationId xmlns:a16="http://schemas.microsoft.com/office/drawing/2014/main" id="{B1F5772A-ED94-41CF-B192-98133335037E}"/>
              </a:ext>
            </a:extLst>
          </p:cNvPr>
          <p:cNvPicPr>
            <a:picLocks noChangeAspect="1"/>
          </p:cNvPicPr>
          <p:nvPr/>
        </p:nvPicPr>
        <p:blipFill>
          <a:blip r:embed="rId6"/>
          <a:stretch>
            <a:fillRect/>
          </a:stretch>
        </p:blipFill>
        <p:spPr>
          <a:xfrm>
            <a:off x="10087778" y="5853205"/>
            <a:ext cx="1945417" cy="829135"/>
          </a:xfrm>
          <a:prstGeom prst="rect">
            <a:avLst/>
          </a:prstGeom>
        </p:spPr>
      </p:pic>
      <p:sp>
        <p:nvSpPr>
          <p:cNvPr id="11" name="TextBox 10">
            <a:extLst>
              <a:ext uri="{FF2B5EF4-FFF2-40B4-BE49-F238E27FC236}">
                <a16:creationId xmlns:a16="http://schemas.microsoft.com/office/drawing/2014/main" id="{47321B4A-10C3-4FBD-BC73-5CB393A6B85E}"/>
              </a:ext>
            </a:extLst>
          </p:cNvPr>
          <p:cNvSpPr txBox="1"/>
          <p:nvPr/>
        </p:nvSpPr>
        <p:spPr>
          <a:xfrm>
            <a:off x="623935" y="5432693"/>
            <a:ext cx="1675127" cy="98488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C00000"/>
                </a:solidFill>
                <a:effectLst/>
                <a:uLnTx/>
                <a:uFillTx/>
                <a:latin typeface="Georgia" panose="02040502050405020303" pitchFamily="18" charset="0"/>
                <a:ea typeface="+mn-ea"/>
                <a:cs typeface="+mn-cs"/>
              </a:rPr>
              <a:t>Contact the Help Desk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C00000"/>
                </a:solidFill>
                <a:effectLst/>
                <a:uLnTx/>
                <a:uFillTx/>
                <a:latin typeface="Georgia" panose="02040502050405020303" pitchFamily="18" charset="0"/>
                <a:ea typeface="+mn-ea"/>
                <a:cs typeface="+mn-cs"/>
              </a:rPr>
              <a:t>(826-3766),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C00000"/>
                </a:solidFill>
                <a:effectLst/>
                <a:uLnTx/>
                <a:uFillTx/>
                <a:latin typeface="Georgia" panose="02040502050405020303" pitchFamily="18" charset="0"/>
                <a:ea typeface="+mn-ea"/>
                <a:cs typeface="+mn-cs"/>
              </a:rPr>
              <a:t>to reset your password if needed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1AEBD"/>
              </a:solidFill>
              <a:effectLst/>
              <a:uLnTx/>
              <a:uFillTx/>
              <a:latin typeface="Corbel" panose="020B0503020204020204"/>
              <a:ea typeface="+mn-ea"/>
              <a:cs typeface="+mn-cs"/>
            </a:endParaRPr>
          </a:p>
        </p:txBody>
      </p:sp>
      <p:pic>
        <p:nvPicPr>
          <p:cNvPr id="7" name="Picture 6" descr="Qr code&#10;&#10;Description automatically generated">
            <a:extLst>
              <a:ext uri="{FF2B5EF4-FFF2-40B4-BE49-F238E27FC236}">
                <a16:creationId xmlns:a16="http://schemas.microsoft.com/office/drawing/2014/main" id="{C8594C03-71DF-616C-6142-F150EE9476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9062" y="3343860"/>
            <a:ext cx="1699674" cy="1699674"/>
          </a:xfrm>
          <a:prstGeom prst="rect">
            <a:avLst/>
          </a:prstGeom>
        </p:spPr>
      </p:pic>
      <p:pic>
        <p:nvPicPr>
          <p:cNvPr id="10" name="Picture 9" descr="Qr code&#10;&#10;Description automatically generated">
            <a:extLst>
              <a:ext uri="{FF2B5EF4-FFF2-40B4-BE49-F238E27FC236}">
                <a16:creationId xmlns:a16="http://schemas.microsoft.com/office/drawing/2014/main" id="{B8C5D446-B2C7-7944-ED3B-65575E677E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0092" y="3408844"/>
            <a:ext cx="1699674" cy="1699674"/>
          </a:xfrm>
          <a:prstGeom prst="rect">
            <a:avLst/>
          </a:prstGeom>
        </p:spPr>
      </p:pic>
    </p:spTree>
    <p:extLst>
      <p:ext uri="{BB962C8B-B14F-4D97-AF65-F5344CB8AC3E}">
        <p14:creationId xmlns:p14="http://schemas.microsoft.com/office/powerpoint/2010/main" val="4007283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2181233" y="460909"/>
            <a:ext cx="8106111" cy="1021600"/>
          </a:xfrm>
          <a:prstGeom prst="rect">
            <a:avLst/>
          </a:prstGeom>
        </p:spPr>
        <p:txBody>
          <a:bodyPr spcFirstLastPara="1" vert="horz" wrap="square" lIns="121900" tIns="121900" rIns="121900" bIns="121900" rtlCol="0" anchor="ctr" anchorCtr="0">
            <a:noAutofit/>
          </a:bodyPr>
          <a:lstStyle/>
          <a:p>
            <a:pPr lvl="0"/>
            <a:r>
              <a:rPr lang="en-US" sz="4267" b="1">
                <a:solidFill>
                  <a:srgbClr val="F68C1E"/>
                </a:solidFill>
                <a:latin typeface="Roboto Condensed"/>
                <a:ea typeface="+mn-ea"/>
                <a:cs typeface="+mn-cs"/>
              </a:rPr>
              <a:t>What is Open Enrollment?</a:t>
            </a:r>
          </a:p>
        </p:txBody>
      </p:sp>
      <p:sp>
        <p:nvSpPr>
          <p:cNvPr id="193" name="Shape 193"/>
          <p:cNvSpPr txBox="1">
            <a:spLocks noGrp="1"/>
          </p:cNvSpPr>
          <p:nvPr>
            <p:ph type="body" idx="1"/>
          </p:nvPr>
        </p:nvSpPr>
        <p:spPr>
          <a:xfrm>
            <a:off x="1123396" y="1638510"/>
            <a:ext cx="10221783" cy="4203490"/>
          </a:xfrm>
          <a:prstGeom prst="rect">
            <a:avLst/>
          </a:prstGeom>
        </p:spPr>
        <p:txBody>
          <a:bodyPr spcFirstLastPara="1" vert="horz" wrap="square" lIns="121900" tIns="121900" rIns="121900" bIns="121900" rtlCol="0" anchor="t" anchorCtr="0">
            <a:noAutofit/>
          </a:bodyPr>
          <a:lstStyle/>
          <a:p>
            <a:pPr marL="135464" indent="0">
              <a:buClr>
                <a:srgbClr val="002060"/>
              </a:buClr>
              <a:buNone/>
            </a:pPr>
            <a:r>
              <a:rPr lang="en-US" dirty="0">
                <a:solidFill>
                  <a:schemeClr val="tx1">
                    <a:lumMod val="85000"/>
                  </a:schemeClr>
                </a:solidFill>
              </a:rPr>
              <a:t>This is your opportunity to make plan changes, without needing a qualifying event</a:t>
            </a:r>
          </a:p>
          <a:p>
            <a:pPr>
              <a:buClr>
                <a:srgbClr val="002060"/>
              </a:buClr>
              <a:buFont typeface="Wingdings" panose="05000000000000000000" pitchFamily="2" charset="2"/>
              <a:buChar char="Ø"/>
            </a:pPr>
            <a:endParaRPr lang="en-US" dirty="0">
              <a:solidFill>
                <a:schemeClr val="tx1">
                  <a:lumMod val="85000"/>
                </a:schemeClr>
              </a:solidFill>
            </a:endParaRPr>
          </a:p>
          <a:p>
            <a:pPr marL="135464" indent="0">
              <a:buClr>
                <a:srgbClr val="002060"/>
              </a:buClr>
              <a:buNone/>
            </a:pPr>
            <a:r>
              <a:rPr lang="en-US" dirty="0">
                <a:solidFill>
                  <a:schemeClr val="tx1">
                    <a:lumMod val="85000"/>
                  </a:schemeClr>
                </a:solidFill>
              </a:rPr>
              <a:t>You can Add/Drop/Change Medical, Dental, Vision, and all other supplemental benefits or Add/Drop Dependents</a:t>
            </a:r>
          </a:p>
          <a:p>
            <a:pPr>
              <a:buClr>
                <a:srgbClr val="002060"/>
              </a:buClr>
              <a:buFont typeface="Wingdings" panose="05000000000000000000" pitchFamily="2" charset="2"/>
              <a:buChar char="Ø"/>
            </a:pPr>
            <a:endParaRPr lang="en-US" dirty="0">
              <a:solidFill>
                <a:schemeClr val="tx1">
                  <a:lumMod val="85000"/>
                </a:schemeClr>
              </a:solidFill>
            </a:endParaRPr>
          </a:p>
          <a:p>
            <a:pPr marL="135464" indent="0">
              <a:buClr>
                <a:srgbClr val="002060"/>
              </a:buClr>
              <a:buNone/>
            </a:pPr>
            <a:r>
              <a:rPr lang="en-US" dirty="0">
                <a:solidFill>
                  <a:schemeClr val="tx1">
                    <a:lumMod val="85000"/>
                  </a:schemeClr>
                </a:solidFill>
              </a:rPr>
              <a:t>This is also a good time to review your personal information such as your current address, phone number and beneficiaries</a:t>
            </a:r>
          </a:p>
          <a:p>
            <a:pPr>
              <a:buClr>
                <a:srgbClr val="002060"/>
              </a:buClr>
              <a:buFont typeface="Arial" panose="020B0604020202020204" pitchFamily="34" charset="0"/>
              <a:buChar char="•"/>
            </a:pPr>
            <a:endParaRPr lang="en-US" dirty="0">
              <a:solidFill>
                <a:schemeClr val="tx1">
                  <a:lumMod val="85000"/>
                </a:schemeClr>
              </a:solidFill>
            </a:endParaRPr>
          </a:p>
          <a:p>
            <a:pPr marL="135464" indent="0">
              <a:buClr>
                <a:schemeClr val="tx1"/>
              </a:buClr>
              <a:buNone/>
            </a:pPr>
            <a:r>
              <a:rPr lang="en-US" dirty="0">
                <a:solidFill>
                  <a:schemeClr val="tx1">
                    <a:lumMod val="85000"/>
                  </a:schemeClr>
                </a:solidFill>
              </a:rPr>
              <a:t>All supporting documents due by August 30, 2024.</a:t>
            </a:r>
          </a:p>
          <a:p>
            <a:pPr marL="135464" indent="0">
              <a:buClr>
                <a:srgbClr val="002060"/>
              </a:buClr>
              <a:buNone/>
            </a:pPr>
            <a:endParaRPr lang="en-US" dirty="0">
              <a:solidFill>
                <a:schemeClr val="tx1"/>
              </a:solidFill>
            </a:endParaRPr>
          </a:p>
          <a:p>
            <a:pPr marL="0" indent="0">
              <a:spcAft>
                <a:spcPts val="1333"/>
              </a:spcAft>
              <a:buNone/>
            </a:pPr>
            <a:endParaRPr/>
          </a:p>
        </p:txBody>
      </p:sp>
      <p:pic>
        <p:nvPicPr>
          <p:cNvPr id="3" name="Audio 2">
            <a:hlinkClick r:id="" action="ppaction://media"/>
            <a:extLst>
              <a:ext uri="{FF2B5EF4-FFF2-40B4-BE49-F238E27FC236}">
                <a16:creationId xmlns:a16="http://schemas.microsoft.com/office/drawing/2014/main" id="{88717CDD-65DA-A5E8-8335-D9AAA7986D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76000" y="5842000"/>
            <a:ext cx="812800" cy="8128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815A829E-8DEB-4C8E-A97C-92DD35558B86}"/>
              </a:ext>
            </a:extLst>
          </p:cNvPr>
          <p:cNvPicPr>
            <a:picLocks noChangeAspect="1"/>
          </p:cNvPicPr>
          <p:nvPr/>
        </p:nvPicPr>
        <p:blipFill>
          <a:blip r:embed="rId6"/>
          <a:stretch>
            <a:fillRect/>
          </a:stretch>
        </p:blipFill>
        <p:spPr>
          <a:xfrm>
            <a:off x="10427516" y="5998001"/>
            <a:ext cx="1605679" cy="684339"/>
          </a:xfrm>
          <a:prstGeom prst="rect">
            <a:avLst/>
          </a:prstGeom>
        </p:spPr>
      </p:pic>
    </p:spTree>
  </p:cSld>
  <p:clrMapOvr>
    <a:masterClrMapping/>
  </p:clrMapOvr>
  <p:transition advTm="16495">
    <p:fade thruBlk="1"/>
  </p:transition>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3"/>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6B85-B9F8-4836-96AC-5443C1AD210F}"/>
              </a:ext>
            </a:extLst>
          </p:cNvPr>
          <p:cNvSpPr>
            <a:spLocks noGrp="1"/>
          </p:cNvSpPr>
          <p:nvPr>
            <p:ph type="title"/>
          </p:nvPr>
        </p:nvSpPr>
        <p:spPr>
          <a:xfrm>
            <a:off x="1085699" y="523433"/>
            <a:ext cx="9096987" cy="1021600"/>
          </a:xfrm>
        </p:spPr>
        <p:txBody>
          <a:bodyPr>
            <a:normAutofit/>
          </a:bodyPr>
          <a:lstStyle/>
          <a:p>
            <a:pPr algn="ctr"/>
            <a:r>
              <a:rPr lang="en-US" sz="6000" b="1" dirty="0">
                <a:solidFill>
                  <a:srgbClr val="F68C1E"/>
                </a:solidFill>
                <a:latin typeface="Roboto Condensed" panose="02000000000000000000" pitchFamily="2" charset="0"/>
                <a:ea typeface="Roboto Condensed" panose="02000000000000000000" pitchFamily="2" charset="0"/>
                <a:sym typeface="Arial"/>
              </a:rPr>
              <a:t>How to Enroll</a:t>
            </a:r>
            <a:endParaRPr lang="en-US"/>
          </a:p>
        </p:txBody>
      </p:sp>
      <p:sp>
        <p:nvSpPr>
          <p:cNvPr id="3" name="Text Placeholder 2">
            <a:extLst>
              <a:ext uri="{FF2B5EF4-FFF2-40B4-BE49-F238E27FC236}">
                <a16:creationId xmlns:a16="http://schemas.microsoft.com/office/drawing/2014/main" id="{7D3CFE06-3F4E-7240-536F-663CC5C2E0CC}"/>
              </a:ext>
            </a:extLst>
          </p:cNvPr>
          <p:cNvSpPr>
            <a:spLocks noGrp="1"/>
          </p:cNvSpPr>
          <p:nvPr>
            <p:ph type="body" idx="1"/>
          </p:nvPr>
        </p:nvSpPr>
        <p:spPr>
          <a:xfrm>
            <a:off x="633491" y="1760274"/>
            <a:ext cx="10001401" cy="4338037"/>
          </a:xfrm>
        </p:spPr>
        <p:txBody>
          <a:bodyPr>
            <a:noAutofit/>
          </a:bodyPr>
          <a:lstStyle/>
          <a:p>
            <a:pPr marL="101598" marR="0" lvl="0" indent="0" algn="ctr" defTabSz="914400" rtl="0" eaLnBrk="1" fontAlgn="auto" latinLnBrk="0" hangingPunct="1">
              <a:lnSpc>
                <a:spcPct val="120000"/>
              </a:lnSpc>
              <a:spcBef>
                <a:spcPts val="800"/>
              </a:spcBef>
              <a:spcAft>
                <a:spcPts val="0"/>
              </a:spcAft>
              <a:buClr>
                <a:srgbClr val="002060"/>
              </a:buClr>
              <a:buSzPts val="2400"/>
              <a:buFont typeface="Arial" panose="020B0604020202020204" pitchFamily="34" charset="0"/>
              <a:buNone/>
              <a:tabLst/>
              <a:defRPr/>
            </a:pPr>
            <a:endParaRPr kumimoji="0" lang="en-US" sz="1600" b="1" i="0" u="none" strike="noStrike" kern="1200" cap="none" spc="0" normalizeH="0" baseline="0" noProof="0" dirty="0">
              <a:ln>
                <a:noFill/>
              </a:ln>
              <a:solidFill>
                <a:prstClr val="black"/>
              </a:solidFill>
              <a:effectLst/>
              <a:uLnTx/>
              <a:uFillTx/>
              <a:ea typeface="+mn-ea"/>
              <a:cs typeface="+mn-cs"/>
            </a:endParaRPr>
          </a:p>
          <a:p>
            <a:pPr marL="101598" indent="0" algn="ctr">
              <a:buClr>
                <a:srgbClr val="002060"/>
              </a:buClr>
              <a:buNone/>
              <a:defRPr/>
            </a:pPr>
            <a:r>
              <a:rPr kumimoji="0" lang="en-US" sz="1600" b="1" i="0" u="none" strike="noStrike" kern="1200" cap="none" spc="0" normalizeH="0" baseline="0" noProof="0" dirty="0">
                <a:ln>
                  <a:noFill/>
                </a:ln>
                <a:solidFill>
                  <a:schemeClr val="tx1">
                    <a:lumMod val="85000"/>
                  </a:schemeClr>
                </a:solidFill>
                <a:effectLst/>
                <a:uLnTx/>
                <a:uFillTx/>
                <a:ea typeface="+mn-ea"/>
                <a:cs typeface="+mn-cs"/>
              </a:rPr>
              <a:t>Go</a:t>
            </a:r>
            <a:r>
              <a:rPr kumimoji="0" lang="en-US" sz="1600" b="0" i="0" u="none" strike="noStrike" kern="1200" cap="none" spc="0" normalizeH="0" baseline="0" noProof="0" dirty="0">
                <a:ln>
                  <a:noFill/>
                </a:ln>
                <a:solidFill>
                  <a:schemeClr val="tx1">
                    <a:lumMod val="85000"/>
                  </a:schemeClr>
                </a:solidFill>
                <a:effectLst/>
                <a:uLnTx/>
                <a:uFillTx/>
                <a:ea typeface="+mn-ea"/>
                <a:cs typeface="+mn-cs"/>
              </a:rPr>
              <a:t> directly to </a:t>
            </a:r>
            <a:r>
              <a:rPr kumimoji="0" lang="en-US" sz="1600" b="1" i="0" u="none" strike="noStrike" kern="1200" cap="none" spc="0" normalizeH="0" baseline="0" noProof="0" dirty="0">
                <a:ln>
                  <a:noFill/>
                </a:ln>
                <a:solidFill>
                  <a:schemeClr val="tx1">
                    <a:lumMod val="85000"/>
                  </a:schemeClr>
                </a:solidFill>
                <a:effectLst/>
                <a:uLnTx/>
                <a:uFillTx/>
                <a:ea typeface="+mn-ea"/>
                <a:cs typeface="+mn-cs"/>
                <a:hlinkClick r:id="rId2">
                  <a:extLst>
                    <a:ext uri="{A12FA001-AC4F-418D-AE19-62706E023703}">
                      <ahyp:hlinkClr xmlns:ahyp="http://schemas.microsoft.com/office/drawing/2018/hyperlinkcolor" val="tx"/>
                    </a:ext>
                  </a:extLst>
                </a:hlinkClick>
              </a:rPr>
              <a:t>www.benefitscc.org</a:t>
            </a:r>
            <a:r>
              <a:rPr kumimoji="0" lang="en-US" sz="1600" b="1" i="0" u="none" strike="noStrike" kern="1200" cap="none" spc="0" normalizeH="0" baseline="0" noProof="0" dirty="0">
                <a:ln>
                  <a:noFill/>
                </a:ln>
                <a:solidFill>
                  <a:schemeClr val="tx1">
                    <a:lumMod val="85000"/>
                  </a:schemeClr>
                </a:solidFill>
                <a:effectLst/>
                <a:uLnTx/>
                <a:uFillTx/>
                <a:ea typeface="+mn-ea"/>
                <a:cs typeface="+mn-cs"/>
              </a:rPr>
              <a:t> </a:t>
            </a:r>
          </a:p>
          <a:p>
            <a:pPr marL="101598" marR="0" lvl="0" indent="0" algn="ctr" defTabSz="914400" rtl="0" eaLnBrk="1" fontAlgn="auto" latinLnBrk="0" hangingPunct="1">
              <a:lnSpc>
                <a:spcPct val="120000"/>
              </a:lnSpc>
              <a:spcBef>
                <a:spcPts val="800"/>
              </a:spcBef>
              <a:spcAft>
                <a:spcPts val="0"/>
              </a:spcAft>
              <a:buClr>
                <a:srgbClr val="002060"/>
              </a:buClr>
              <a:buSzPts val="2400"/>
              <a:buFont typeface="Arial" panose="020B0604020202020204" pitchFamily="34" charset="0"/>
              <a:buNone/>
              <a:tabLst/>
              <a:defRPr/>
            </a:pPr>
            <a:r>
              <a:rPr kumimoji="0" lang="en-US" sz="1600" b="1" i="0" u="none" strike="noStrike" kern="1200" cap="none" spc="0" normalizeH="0" baseline="0" noProof="0" dirty="0">
                <a:ln>
                  <a:noFill/>
                </a:ln>
                <a:solidFill>
                  <a:schemeClr val="tx1">
                    <a:lumMod val="85000"/>
                  </a:schemeClr>
                </a:solidFill>
                <a:effectLst/>
                <a:uLnTx/>
                <a:uFillTx/>
                <a:ea typeface="+mn-ea"/>
                <a:cs typeface="+mn-cs"/>
              </a:rPr>
              <a:t>Click</a:t>
            </a:r>
            <a:r>
              <a:rPr kumimoji="0" lang="en-US" sz="1600" b="0" i="0" u="none" strike="noStrike" kern="1200" cap="none" spc="0" normalizeH="0" baseline="0" noProof="0" dirty="0">
                <a:ln>
                  <a:noFill/>
                </a:ln>
                <a:solidFill>
                  <a:schemeClr val="tx1">
                    <a:lumMod val="85000"/>
                  </a:schemeClr>
                </a:solidFill>
                <a:effectLst/>
                <a:uLnTx/>
                <a:uFillTx/>
                <a:ea typeface="+mn-ea"/>
                <a:cs typeface="+mn-cs"/>
              </a:rPr>
              <a:t> on </a:t>
            </a:r>
            <a:r>
              <a:rPr kumimoji="0" lang="en-US" sz="1600" b="1" i="0" u="sng" strike="noStrike" kern="1200" cap="none" spc="0" normalizeH="0" baseline="0" noProof="0" dirty="0">
                <a:ln>
                  <a:noFill/>
                </a:ln>
                <a:solidFill>
                  <a:schemeClr val="tx1">
                    <a:lumMod val="85000"/>
                  </a:schemeClr>
                </a:solidFill>
                <a:effectLst/>
                <a:uLnTx/>
                <a:uFillTx/>
                <a:ea typeface="+mn-ea"/>
                <a:cs typeface="+mn-cs"/>
              </a:rPr>
              <a:t>Employee Self Service </a:t>
            </a:r>
            <a:r>
              <a:rPr kumimoji="0" lang="en-US" sz="1600" b="0" i="0" u="none" strike="noStrike" kern="1200" cap="none" spc="0" normalizeH="0" baseline="0" noProof="0" dirty="0">
                <a:ln>
                  <a:noFill/>
                </a:ln>
                <a:solidFill>
                  <a:schemeClr val="tx1">
                    <a:lumMod val="85000"/>
                  </a:schemeClr>
                </a:solidFill>
                <a:effectLst/>
                <a:uLnTx/>
                <a:uFillTx/>
                <a:ea typeface="+mn-ea"/>
                <a:cs typeface="+mn-cs"/>
              </a:rPr>
              <a:t>and Log in to Infor</a:t>
            </a:r>
          </a:p>
          <a:p>
            <a:pPr marL="101598" marR="0" lvl="0" indent="0" algn="ctr" defTabSz="914400" rtl="0" eaLnBrk="1" fontAlgn="auto" latinLnBrk="0" hangingPunct="1">
              <a:lnSpc>
                <a:spcPct val="120000"/>
              </a:lnSpc>
              <a:spcBef>
                <a:spcPts val="800"/>
              </a:spcBef>
              <a:spcAft>
                <a:spcPts val="0"/>
              </a:spcAft>
              <a:buClr>
                <a:srgbClr val="002060"/>
              </a:buClr>
              <a:buSzPts val="2400"/>
              <a:buFont typeface="Arial" panose="020B0604020202020204" pitchFamily="34" charset="0"/>
              <a:buNone/>
              <a:tabLst/>
              <a:defRPr/>
            </a:pPr>
            <a:r>
              <a:rPr kumimoji="0" lang="en-US" sz="1600" b="1" i="0" u="none" strike="noStrike" kern="1200" cap="none" spc="0" normalizeH="0" baseline="0" noProof="0" dirty="0">
                <a:ln>
                  <a:noFill/>
                </a:ln>
                <a:solidFill>
                  <a:schemeClr val="tx1">
                    <a:lumMod val="85000"/>
                  </a:schemeClr>
                </a:solidFill>
                <a:effectLst/>
                <a:uLnTx/>
                <a:uFillTx/>
                <a:ea typeface="+mn-ea"/>
                <a:cs typeface="+mn-cs"/>
              </a:rPr>
              <a:t>Click</a:t>
            </a:r>
            <a:r>
              <a:rPr kumimoji="0" lang="en-US" sz="1600" b="0" i="0" u="none" strike="noStrike" kern="1200" cap="none" spc="0" normalizeH="0" baseline="0" noProof="0" dirty="0">
                <a:ln>
                  <a:noFill/>
                </a:ln>
                <a:solidFill>
                  <a:schemeClr val="tx1">
                    <a:lumMod val="85000"/>
                  </a:schemeClr>
                </a:solidFill>
                <a:effectLst/>
                <a:uLnTx/>
                <a:uFillTx/>
                <a:ea typeface="+mn-ea"/>
                <a:cs typeface="+mn-cs"/>
              </a:rPr>
              <a:t> on </a:t>
            </a:r>
            <a:r>
              <a:rPr kumimoji="0" lang="en-US" sz="1600" b="1" i="0" u="sng" strike="noStrike" kern="1200" cap="none" spc="0" normalizeH="0" baseline="0" noProof="0" dirty="0">
                <a:ln>
                  <a:noFill/>
                </a:ln>
                <a:solidFill>
                  <a:schemeClr val="tx1">
                    <a:lumMod val="85000"/>
                  </a:schemeClr>
                </a:solidFill>
                <a:effectLst/>
                <a:uLnTx/>
                <a:uFillTx/>
                <a:ea typeface="+mn-ea"/>
                <a:cs typeface="+mn-cs"/>
              </a:rPr>
              <a:t>Current benefits </a:t>
            </a:r>
            <a:r>
              <a:rPr kumimoji="0" lang="en-US" sz="1600" b="0" i="0" u="none" strike="noStrike" kern="1200" cap="none" spc="0" normalizeH="0" baseline="0" noProof="0" dirty="0">
                <a:ln>
                  <a:noFill/>
                </a:ln>
                <a:solidFill>
                  <a:schemeClr val="tx1">
                    <a:lumMod val="85000"/>
                  </a:schemeClr>
                </a:solidFill>
                <a:effectLst/>
                <a:uLnTx/>
                <a:uFillTx/>
                <a:ea typeface="+mn-ea"/>
                <a:cs typeface="+mn-cs"/>
              </a:rPr>
              <a:t>to view your current elections</a:t>
            </a:r>
          </a:p>
          <a:p>
            <a:pPr marL="101598" marR="0" lvl="0" indent="0" algn="ctr" defTabSz="914400" rtl="0" eaLnBrk="1" fontAlgn="auto" latinLnBrk="0" hangingPunct="1">
              <a:lnSpc>
                <a:spcPct val="120000"/>
              </a:lnSpc>
              <a:spcBef>
                <a:spcPts val="800"/>
              </a:spcBef>
              <a:spcAft>
                <a:spcPts val="0"/>
              </a:spcAft>
              <a:buClr>
                <a:srgbClr val="002060"/>
              </a:buClr>
              <a:buSzPts val="2400"/>
              <a:buFont typeface="Arial" panose="020B0604020202020204" pitchFamily="34" charset="0"/>
              <a:buNone/>
              <a:tabLst/>
              <a:defRPr/>
            </a:pPr>
            <a:r>
              <a:rPr kumimoji="0" lang="en-US" sz="1600" b="0" i="0" u="none" strike="noStrike" kern="1200" cap="none" spc="0" normalizeH="0" baseline="0" noProof="0" dirty="0">
                <a:ln>
                  <a:noFill/>
                </a:ln>
                <a:solidFill>
                  <a:schemeClr val="tx1">
                    <a:lumMod val="85000"/>
                  </a:schemeClr>
                </a:solidFill>
                <a:effectLst/>
                <a:uLnTx/>
                <a:uFillTx/>
                <a:ea typeface="+mn-ea"/>
                <a:cs typeface="+mn-cs"/>
              </a:rPr>
              <a:t>	Accessible 24 hours during Open Enrollment (August 12-August 23)</a:t>
            </a:r>
          </a:p>
          <a:p>
            <a:pPr marL="101598" marR="0" lvl="0" indent="0" algn="ctr" defTabSz="914400" rtl="0" eaLnBrk="1" fontAlgn="auto" latinLnBrk="0" hangingPunct="1">
              <a:lnSpc>
                <a:spcPct val="120000"/>
              </a:lnSpc>
              <a:spcBef>
                <a:spcPts val="800"/>
              </a:spcBef>
              <a:spcAft>
                <a:spcPts val="0"/>
              </a:spcAft>
              <a:buClr>
                <a:srgbClr val="002060"/>
              </a:buClr>
              <a:buSzPts val="2400"/>
              <a:buFont typeface="Arial" panose="020B0604020202020204" pitchFamily="34" charset="0"/>
              <a:buNone/>
              <a:tabLst/>
              <a:defRPr/>
            </a:pPr>
            <a:r>
              <a:rPr kumimoji="0" lang="en-US" sz="1600" b="0" i="0" u="none" strike="noStrike" kern="1200" cap="none" spc="0" normalizeH="0" baseline="0" noProof="0" dirty="0">
                <a:ln>
                  <a:noFill/>
                </a:ln>
                <a:solidFill>
                  <a:schemeClr val="tx1">
                    <a:lumMod val="85000"/>
                  </a:schemeClr>
                </a:solidFill>
                <a:effectLst/>
                <a:uLnTx/>
                <a:uFillTx/>
                <a:ea typeface="+mn-ea"/>
                <a:cs typeface="+mn-cs"/>
              </a:rPr>
              <a:t>	Remember unlimited access, don’t wait until the last minute</a:t>
            </a:r>
          </a:p>
          <a:p>
            <a:pPr marL="609585" marR="0" lvl="0" indent="-507987" algn="ctr" defTabSz="914400" rtl="0" eaLnBrk="1" fontAlgn="auto" latinLnBrk="0" hangingPunct="1">
              <a:lnSpc>
                <a:spcPct val="120000"/>
              </a:lnSpc>
              <a:spcBef>
                <a:spcPts val="0"/>
              </a:spcBef>
              <a:spcAft>
                <a:spcPts val="0"/>
              </a:spcAft>
              <a:buClr>
                <a:srgbClr val="002060"/>
              </a:buClr>
              <a:buSzPts val="2400"/>
              <a:buFont typeface="Wingdings" panose="05000000000000000000" pitchFamily="2" charset="2"/>
              <a:buChar char="Ø"/>
              <a:tabLst/>
              <a:defRPr/>
            </a:pPr>
            <a:endParaRPr kumimoji="0" lang="en-US" sz="1600" b="1" i="0" u="none" strike="noStrike" kern="1200" cap="none" spc="0" normalizeH="0" baseline="0" noProof="0" dirty="0">
              <a:ln>
                <a:noFill/>
              </a:ln>
              <a:solidFill>
                <a:schemeClr val="tx1">
                  <a:lumMod val="85000"/>
                </a:schemeClr>
              </a:solidFill>
              <a:effectLst/>
              <a:uLnTx/>
              <a:uFillTx/>
              <a:ea typeface="+mn-ea"/>
              <a:cs typeface="+mn-cs"/>
            </a:endParaRPr>
          </a:p>
          <a:p>
            <a:pPr marL="101598" marR="0" lvl="0" indent="0" algn="ctr" defTabSz="914400" rtl="0" eaLnBrk="1" fontAlgn="auto" latinLnBrk="0" hangingPunct="1">
              <a:lnSpc>
                <a:spcPct val="120000"/>
              </a:lnSpc>
              <a:spcBef>
                <a:spcPts val="0"/>
              </a:spcBef>
              <a:spcAft>
                <a:spcPts val="0"/>
              </a:spcAft>
              <a:buClr>
                <a:srgbClr val="002060"/>
              </a:buClr>
              <a:buSzPts val="2400"/>
              <a:buFont typeface="Arial" panose="020B0604020202020204" pitchFamily="34" charset="0"/>
              <a:buNone/>
              <a:tabLst/>
              <a:defRPr/>
            </a:pPr>
            <a:r>
              <a:rPr kumimoji="0" lang="en-US" sz="1600" b="1" i="0" u="none" strike="noStrike" kern="1200" cap="none" spc="0" normalizeH="0" baseline="0" noProof="0" dirty="0">
                <a:ln>
                  <a:noFill/>
                </a:ln>
                <a:solidFill>
                  <a:schemeClr val="tx1">
                    <a:lumMod val="85000"/>
                  </a:schemeClr>
                </a:solidFill>
                <a:effectLst/>
                <a:uLnTx/>
                <a:uFillTx/>
                <a:ea typeface="+mn-ea"/>
                <a:cs typeface="+mn-cs"/>
              </a:rPr>
              <a:t>Click</a:t>
            </a:r>
            <a:r>
              <a:rPr kumimoji="0" lang="en-US" sz="1600" b="0" i="0" u="none" strike="noStrike" kern="1200" cap="none" spc="0" normalizeH="0" baseline="0" noProof="0" dirty="0">
                <a:ln>
                  <a:noFill/>
                </a:ln>
                <a:solidFill>
                  <a:schemeClr val="tx1">
                    <a:lumMod val="85000"/>
                  </a:schemeClr>
                </a:solidFill>
                <a:effectLst/>
                <a:uLnTx/>
                <a:uFillTx/>
                <a:ea typeface="+mn-ea"/>
                <a:cs typeface="+mn-cs"/>
              </a:rPr>
              <a:t> on </a:t>
            </a:r>
            <a:r>
              <a:rPr kumimoji="0" lang="en-US" sz="1600" b="1" i="0" u="sng" strike="noStrike" kern="1200" cap="none" spc="0" normalizeH="0" baseline="0" noProof="0" dirty="0">
                <a:ln>
                  <a:noFill/>
                </a:ln>
                <a:solidFill>
                  <a:schemeClr val="tx1">
                    <a:lumMod val="85000"/>
                  </a:schemeClr>
                </a:solidFill>
                <a:effectLst/>
                <a:uLnTx/>
                <a:uFillTx/>
                <a:ea typeface="+mn-ea"/>
                <a:cs typeface="+mn-cs"/>
              </a:rPr>
              <a:t>Benefits Enrollment</a:t>
            </a:r>
          </a:p>
          <a:p>
            <a:pPr marL="101598" marR="0" lvl="0" indent="0" algn="ctr" defTabSz="914400" rtl="0" eaLnBrk="1" fontAlgn="auto" latinLnBrk="0" hangingPunct="1">
              <a:lnSpc>
                <a:spcPct val="120000"/>
              </a:lnSpc>
              <a:spcBef>
                <a:spcPts val="0"/>
              </a:spcBef>
              <a:spcAft>
                <a:spcPts val="0"/>
              </a:spcAft>
              <a:buClr>
                <a:srgbClr val="002060"/>
              </a:buClr>
              <a:buSzPts val="2400"/>
              <a:buFont typeface="Arial" panose="020B0604020202020204" pitchFamily="34" charset="0"/>
              <a:buNone/>
              <a:tabLst/>
              <a:defRPr/>
            </a:pPr>
            <a:r>
              <a:rPr kumimoji="0" lang="en-US" sz="1600" b="1" i="0" u="none" strike="noStrike" kern="1200" cap="none" spc="0" normalizeH="0" baseline="0" noProof="0" dirty="0">
                <a:ln>
                  <a:noFill/>
                </a:ln>
                <a:solidFill>
                  <a:schemeClr val="tx1">
                    <a:lumMod val="85000"/>
                  </a:schemeClr>
                </a:solidFill>
                <a:effectLst/>
                <a:uLnTx/>
                <a:uFillTx/>
                <a:ea typeface="+mn-ea"/>
                <a:cs typeface="+mn-cs"/>
              </a:rPr>
              <a:t>	</a:t>
            </a:r>
            <a:r>
              <a:rPr kumimoji="0" lang="en-US" sz="1600" b="0" i="0" u="none" strike="noStrike" kern="1200" cap="none" spc="0" normalizeH="0" baseline="0" noProof="0" dirty="0">
                <a:ln>
                  <a:noFill/>
                </a:ln>
                <a:solidFill>
                  <a:schemeClr val="tx1">
                    <a:lumMod val="85000"/>
                  </a:schemeClr>
                </a:solidFill>
                <a:effectLst/>
                <a:uLnTx/>
                <a:uFillTx/>
                <a:ea typeface="+mn-ea"/>
                <a:cs typeface="+mn-cs"/>
              </a:rPr>
              <a:t>Continue to click through until you receive the message “</a:t>
            </a:r>
            <a:r>
              <a:rPr kumimoji="0" lang="en-US" sz="1600" b="1" i="1" u="sng" strike="noStrike" kern="1200" cap="none" spc="0" normalizeH="0" baseline="0" noProof="0" dirty="0">
                <a:ln>
                  <a:noFill/>
                </a:ln>
                <a:solidFill>
                  <a:schemeClr val="tx1">
                    <a:lumMod val="85000"/>
                  </a:schemeClr>
                </a:solidFill>
                <a:effectLst/>
                <a:uLnTx/>
                <a:uFillTx/>
                <a:ea typeface="+mn-ea"/>
                <a:cs typeface="+mn-cs"/>
              </a:rPr>
              <a:t>Congratulations, your enrollment is complete</a:t>
            </a:r>
            <a:r>
              <a:rPr kumimoji="0" lang="en-US" sz="1600" b="0" i="0" u="none" strike="noStrike" kern="1200" cap="none" spc="0" normalizeH="0" baseline="0" noProof="0" dirty="0">
                <a:ln>
                  <a:noFill/>
                </a:ln>
                <a:solidFill>
                  <a:schemeClr val="tx1">
                    <a:lumMod val="85000"/>
                  </a:schemeClr>
                </a:solidFill>
                <a:effectLst/>
                <a:uLnTx/>
                <a:uFillTx/>
                <a:ea typeface="+mn-ea"/>
                <a:cs typeface="+mn-cs"/>
              </a:rPr>
              <a:t>.”</a:t>
            </a:r>
            <a:r>
              <a:rPr kumimoji="0" lang="en-US" sz="1600" b="1" i="0" u="sng" strike="noStrike" kern="1200" cap="none" spc="0" normalizeH="0" baseline="0" noProof="0" dirty="0">
                <a:ln>
                  <a:noFill/>
                </a:ln>
                <a:solidFill>
                  <a:schemeClr val="tx1">
                    <a:lumMod val="85000"/>
                  </a:schemeClr>
                </a:solidFill>
                <a:effectLst/>
                <a:uLnTx/>
                <a:uFillTx/>
                <a:ea typeface="+mn-ea"/>
                <a:cs typeface="+mn-cs"/>
              </a:rPr>
              <a:t> </a:t>
            </a:r>
          </a:p>
          <a:p>
            <a:pPr marL="101598" marR="0" lvl="0" indent="0" algn="ctr" defTabSz="914400" rtl="0" eaLnBrk="1" fontAlgn="auto" latinLnBrk="0" hangingPunct="1">
              <a:lnSpc>
                <a:spcPct val="120000"/>
              </a:lnSpc>
              <a:spcBef>
                <a:spcPts val="0"/>
              </a:spcBef>
              <a:spcAft>
                <a:spcPts val="0"/>
              </a:spcAft>
              <a:buClr>
                <a:srgbClr val="002060"/>
              </a:buClr>
              <a:buSzPts val="2400"/>
              <a:buFont typeface="Arial" panose="020B0604020202020204" pitchFamily="34" charset="0"/>
              <a:buNone/>
              <a:tabLst/>
              <a:defRPr/>
            </a:pPr>
            <a:r>
              <a:rPr kumimoji="0" lang="en-US" sz="1600" b="0" i="0" u="none" strike="noStrike" kern="1200" cap="none" spc="0" normalizeH="0" baseline="0" noProof="0" dirty="0">
                <a:ln>
                  <a:noFill/>
                </a:ln>
                <a:solidFill>
                  <a:schemeClr val="tx1">
                    <a:lumMod val="85000"/>
                  </a:schemeClr>
                </a:solidFill>
                <a:effectLst/>
                <a:uLnTx/>
                <a:uFillTx/>
                <a:ea typeface="+mn-ea"/>
                <a:cs typeface="+mn-cs"/>
              </a:rPr>
              <a:t>	</a:t>
            </a:r>
            <a:r>
              <a:rPr kumimoji="0" lang="en-US" sz="1600" b="1" i="0" u="sng" strike="noStrike" kern="1200" cap="none" spc="0" normalizeH="0" baseline="0" noProof="0" dirty="0">
                <a:ln>
                  <a:noFill/>
                </a:ln>
                <a:solidFill>
                  <a:schemeClr val="tx1">
                    <a:lumMod val="85000"/>
                  </a:schemeClr>
                </a:solidFill>
                <a:effectLst/>
                <a:uLnTx/>
                <a:uFillTx/>
                <a:ea typeface="+mn-ea"/>
                <a:cs typeface="+mn-cs"/>
              </a:rPr>
              <a:t>We encourage you to print out your elections as your confirmation in case there are any errors.</a:t>
            </a:r>
          </a:p>
          <a:p>
            <a:pPr marL="101598" lvl="1" indent="0" algn="ctr">
              <a:spcBef>
                <a:spcPts val="800"/>
              </a:spcBef>
              <a:buClr>
                <a:srgbClr val="002060"/>
              </a:buClr>
              <a:buNone/>
              <a:defRPr/>
            </a:pPr>
            <a:endParaRPr lang="en-US" sz="1600" dirty="0">
              <a:solidFill>
                <a:schemeClr val="tx1">
                  <a:lumMod val="85000"/>
                </a:schemeClr>
              </a:solidFill>
            </a:endParaRPr>
          </a:p>
          <a:p>
            <a:pPr marL="101598" indent="0" algn="ctr">
              <a:buClr>
                <a:srgbClr val="002060"/>
              </a:buClr>
              <a:buNone/>
              <a:defRPr/>
            </a:pPr>
            <a:r>
              <a:rPr lang="en-US" sz="1600" dirty="0">
                <a:solidFill>
                  <a:schemeClr val="tx1">
                    <a:lumMod val="85000"/>
                  </a:schemeClr>
                </a:solidFill>
              </a:rPr>
              <a:t>To view the Open Enrollment guides and </a:t>
            </a:r>
            <a:r>
              <a:rPr lang="en-US" sz="1600" dirty="0" err="1">
                <a:solidFill>
                  <a:schemeClr val="tx1">
                    <a:lumMod val="85000"/>
                  </a:schemeClr>
                </a:solidFill>
              </a:rPr>
              <a:t>eates</a:t>
            </a:r>
            <a:r>
              <a:rPr lang="en-US" sz="1600" dirty="0">
                <a:solidFill>
                  <a:schemeClr val="tx1">
                    <a:lumMod val="85000"/>
                  </a:schemeClr>
                </a:solidFill>
              </a:rPr>
              <a:t> go to: </a:t>
            </a:r>
            <a:r>
              <a:rPr kumimoji="0" lang="en-US" sz="1600" b="1" i="0" u="none" strike="noStrike" kern="1200" cap="none" spc="0" normalizeH="0" baseline="0" noProof="0" dirty="0">
                <a:ln>
                  <a:noFill/>
                </a:ln>
                <a:solidFill>
                  <a:schemeClr val="tx1">
                    <a:lumMod val="85000"/>
                  </a:schemeClr>
                </a:solidFill>
                <a:effectLst/>
                <a:uLnTx/>
                <a:uFillTx/>
                <a:ea typeface="+mn-ea"/>
                <a:cs typeface="+mn-cs"/>
                <a:hlinkClick r:id="rId2">
                  <a:extLst>
                    <a:ext uri="{A12FA001-AC4F-418D-AE19-62706E023703}">
                      <ahyp:hlinkClr xmlns:ahyp="http://schemas.microsoft.com/office/drawing/2018/hyperlinkcolor" val="tx"/>
                    </a:ext>
                  </a:extLst>
                </a:hlinkClick>
              </a:rPr>
              <a:t>www.benefitscc.org</a:t>
            </a:r>
            <a:r>
              <a:rPr kumimoji="0" lang="en-US" sz="1600" b="1" i="0" u="none" strike="noStrike" kern="1200" cap="none" spc="0" normalizeH="0" baseline="0" noProof="0" dirty="0">
                <a:ln>
                  <a:noFill/>
                </a:ln>
                <a:solidFill>
                  <a:schemeClr val="tx1">
                    <a:lumMod val="85000"/>
                  </a:schemeClr>
                </a:solidFill>
                <a:effectLst/>
                <a:uLnTx/>
                <a:uFillTx/>
                <a:ea typeface="+mn-ea"/>
                <a:cs typeface="+mn-cs"/>
              </a:rPr>
              <a:t> </a:t>
            </a:r>
          </a:p>
          <a:p>
            <a:pPr marL="101598" marR="0" lvl="0" indent="0" algn="ctr" defTabSz="914400" rtl="0" eaLnBrk="1" fontAlgn="auto" latinLnBrk="0" hangingPunct="1">
              <a:lnSpc>
                <a:spcPct val="120000"/>
              </a:lnSpc>
              <a:spcBef>
                <a:spcPts val="0"/>
              </a:spcBef>
              <a:spcAft>
                <a:spcPts val="0"/>
              </a:spcAft>
              <a:buClr>
                <a:srgbClr val="002060"/>
              </a:buClr>
              <a:buSzPts val="2400"/>
              <a:buFont typeface="Arial" panose="020B0604020202020204" pitchFamily="34" charset="0"/>
              <a:buNone/>
              <a:tabLst/>
              <a:defRPr/>
            </a:pPr>
            <a:endParaRPr kumimoji="0" lang="en-US" sz="1400" b="1" i="1" u="sng"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609585" marR="0" lvl="1" indent="-507987" algn="l" defTabSz="914400" rtl="0" eaLnBrk="1" fontAlgn="auto" latinLnBrk="0" hangingPunct="1">
              <a:lnSpc>
                <a:spcPct val="120000"/>
              </a:lnSpc>
              <a:spcBef>
                <a:spcPts val="0"/>
              </a:spcBef>
              <a:spcAft>
                <a:spcPts val="0"/>
              </a:spcAft>
              <a:buClr>
                <a:srgbClr val="002060"/>
              </a:buClr>
              <a:buSzPts val="2400"/>
              <a:buFont typeface="Wingdings" panose="05000000000000000000" pitchFamily="2" charset="2"/>
              <a:buChar char="Ø"/>
              <a:tabLst/>
              <a:defRPr/>
            </a:pPr>
            <a:endParaRPr kumimoji="0" lang="en-US" sz="1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327835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8AE4F9-1885-4B7B-917E-FBEAB2DC5B1F}"/>
              </a:ext>
            </a:extLst>
          </p:cNvPr>
          <p:cNvSpPr txBox="1">
            <a:spLocks/>
          </p:cNvSpPr>
          <p:nvPr/>
        </p:nvSpPr>
        <p:spPr>
          <a:xfrm>
            <a:off x="2731044" y="256891"/>
            <a:ext cx="6224087" cy="92034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457189" rtl="0" eaLnBrk="1" fontAlgn="auto" latinLnBrk="0" hangingPunct="1">
              <a:lnSpc>
                <a:spcPct val="100000"/>
              </a:lnSpc>
              <a:spcBef>
                <a:spcPts val="0"/>
              </a:spcBef>
              <a:spcAft>
                <a:spcPts val="0"/>
              </a:spcAft>
              <a:buClr>
                <a:srgbClr val="FFFFFF"/>
              </a:buClr>
              <a:buSzPts val="2000"/>
              <a:buFont typeface="Arial"/>
              <a:buNone/>
              <a:tabLst/>
              <a:defRPr/>
            </a:pPr>
            <a:r>
              <a:rPr kumimoji="0" lang="en-US" sz="5400" b="1" i="0" u="none" strike="noStrike" kern="1200" cap="none" spc="0" normalizeH="0" baseline="0" noProof="0">
                <a:ln w="3175" cmpd="sng">
                  <a:noFill/>
                </a:ln>
                <a:solidFill>
                  <a:srgbClr val="F68C1E"/>
                </a:solidFill>
                <a:effectLst/>
                <a:uLnTx/>
                <a:uFillTx/>
                <a:latin typeface="Roboto Condensed" panose="02000000000000000000" pitchFamily="2" charset="0"/>
                <a:ea typeface="Roboto Condensed" panose="02000000000000000000" pitchFamily="2" charset="0"/>
                <a:cs typeface="Arial"/>
                <a:sym typeface="Roboto Condensed"/>
              </a:rPr>
              <a:t>Don’t Forget!</a:t>
            </a:r>
          </a:p>
        </p:txBody>
      </p:sp>
      <p:sp>
        <p:nvSpPr>
          <p:cNvPr id="4" name="Rectangle 3">
            <a:extLst>
              <a:ext uri="{FF2B5EF4-FFF2-40B4-BE49-F238E27FC236}">
                <a16:creationId xmlns:a16="http://schemas.microsoft.com/office/drawing/2014/main" id="{92607740-4B82-481F-B2C5-63CCC4B0F40A}"/>
              </a:ext>
            </a:extLst>
          </p:cNvPr>
          <p:cNvSpPr/>
          <p:nvPr/>
        </p:nvSpPr>
        <p:spPr>
          <a:xfrm>
            <a:off x="953478" y="1342194"/>
            <a:ext cx="10285045" cy="4596899"/>
          </a:xfrm>
          <a:prstGeom prst="rect">
            <a:avLst/>
          </a:prstGeom>
        </p:spPr>
        <p:txBody>
          <a:bodyPr wrap="square">
            <a:spAutoFit/>
          </a:bodyPr>
          <a:lstStyle/>
          <a:p>
            <a:pPr marL="380990" marR="0" lvl="0" indent="-380990" algn="l" defTabSz="457200"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kumimoji="0" lang="en-US" b="0" i="0" u="none" strike="noStrike" kern="1200" cap="none" spc="0" normalizeH="0" baseline="0" noProof="0" dirty="0">
                <a:ln>
                  <a:noFill/>
                </a:ln>
                <a:solidFill>
                  <a:schemeClr val="tx1">
                    <a:lumMod val="85000"/>
                  </a:schemeClr>
                </a:solidFill>
                <a:effectLst/>
                <a:uLnTx/>
                <a:uFillTx/>
                <a:ea typeface="+mn-ea"/>
                <a:cs typeface="+mn-cs"/>
              </a:rPr>
              <a:t>If you add dependents, submit documentation to HR by </a:t>
            </a:r>
            <a:r>
              <a:rPr kumimoji="0" lang="en-US" b="1" i="0" u="sng" strike="noStrike" kern="1200" cap="none" spc="0" normalizeH="0" baseline="0" noProof="0" dirty="0">
                <a:ln>
                  <a:noFill/>
                </a:ln>
                <a:solidFill>
                  <a:schemeClr val="tx1">
                    <a:lumMod val="85000"/>
                  </a:schemeClr>
                </a:solidFill>
                <a:effectLst/>
                <a:uLnTx/>
                <a:uFillTx/>
                <a:ea typeface="+mn-ea"/>
                <a:cs typeface="+mn-cs"/>
              </a:rPr>
              <a:t>August 30, 2024</a:t>
            </a:r>
          </a:p>
          <a:p>
            <a:pPr marL="285750" marR="0" lvl="0" indent="-285750" algn="l" defTabSz="457200"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endParaRPr kumimoji="0" lang="en-US" b="0" i="0" u="none" strike="noStrike" kern="1200" cap="none" spc="0" normalizeH="0" baseline="0" noProof="0" dirty="0">
              <a:ln>
                <a:noFill/>
              </a:ln>
              <a:solidFill>
                <a:schemeClr val="tx1">
                  <a:lumMod val="85000"/>
                </a:schemeClr>
              </a:solidFill>
              <a:effectLst/>
              <a:uLnTx/>
              <a:uFillTx/>
              <a:ea typeface="+mn-ea"/>
              <a:cs typeface="+mn-cs"/>
            </a:endParaRPr>
          </a:p>
          <a:p>
            <a:pPr marL="380990" marR="0" lvl="0" indent="-380990" algn="l" defTabSz="457200"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kumimoji="0" lang="en-US" b="0" i="0" u="none" strike="noStrike" kern="1200" cap="none" spc="0" normalizeH="0" baseline="0" noProof="0" dirty="0">
                <a:ln>
                  <a:noFill/>
                </a:ln>
                <a:solidFill>
                  <a:schemeClr val="tx1">
                    <a:lumMod val="85000"/>
                  </a:schemeClr>
                </a:solidFill>
                <a:effectLst/>
                <a:uLnTx/>
                <a:uFillTx/>
                <a:ea typeface="+mn-ea"/>
                <a:cs typeface="+mn-cs"/>
              </a:rPr>
              <a:t>If you want to </a:t>
            </a:r>
            <a:r>
              <a:rPr kumimoji="0" lang="en-US" b="1" i="0" u="sng" strike="noStrike" kern="1200" cap="none" spc="0" normalizeH="0" baseline="0" noProof="0" dirty="0">
                <a:ln>
                  <a:noFill/>
                </a:ln>
                <a:solidFill>
                  <a:schemeClr val="tx1">
                    <a:lumMod val="85000"/>
                  </a:schemeClr>
                </a:solidFill>
                <a:effectLst/>
                <a:uLnTx/>
                <a:uFillTx/>
                <a:ea typeface="+mn-ea"/>
                <a:cs typeface="+mn-cs"/>
              </a:rPr>
              <a:t>elect Flex (FSA),</a:t>
            </a:r>
            <a:r>
              <a:rPr kumimoji="0" lang="en-US" b="1" i="0" u="none" strike="noStrike" kern="1200" cap="none" spc="0" normalizeH="0" baseline="0" noProof="0" dirty="0">
                <a:ln>
                  <a:noFill/>
                </a:ln>
                <a:solidFill>
                  <a:schemeClr val="tx1">
                    <a:lumMod val="85000"/>
                  </a:schemeClr>
                </a:solidFill>
                <a:effectLst/>
                <a:uLnTx/>
                <a:uFillTx/>
                <a:ea typeface="+mn-ea"/>
                <a:cs typeface="+mn-cs"/>
              </a:rPr>
              <a:t> </a:t>
            </a:r>
            <a:r>
              <a:rPr kumimoji="0" lang="en-US" b="0" i="0" u="none" strike="noStrike" kern="1200" cap="none" spc="0" normalizeH="0" baseline="0" noProof="0" dirty="0">
                <a:ln>
                  <a:noFill/>
                </a:ln>
                <a:solidFill>
                  <a:schemeClr val="tx1">
                    <a:lumMod val="85000"/>
                  </a:schemeClr>
                </a:solidFill>
                <a:effectLst/>
                <a:uLnTx/>
                <a:uFillTx/>
                <a:ea typeface="+mn-ea"/>
                <a:cs typeface="+mn-cs"/>
              </a:rPr>
              <a:t>you must re-enroll even if you had it last year.</a:t>
            </a:r>
            <a:endParaRPr kumimoji="0" lang="en-US" b="0" i="0" u="none" strike="noStrike" kern="1200" cap="none" spc="0" normalizeH="0" baseline="0" noProof="0" dirty="0">
              <a:ln>
                <a:noFill/>
              </a:ln>
              <a:solidFill>
                <a:schemeClr val="tx1">
                  <a:lumMod val="85000"/>
                </a:schemeClr>
              </a:solidFill>
              <a:effectLst/>
              <a:highlight>
                <a:srgbClr val="FFFF00"/>
              </a:highlight>
              <a:uLnTx/>
              <a:uFillTx/>
              <a:ea typeface="+mn-ea"/>
              <a:cs typeface="+mn-cs"/>
            </a:endParaRPr>
          </a:p>
          <a:p>
            <a:pPr marL="380990" marR="0" lvl="0" indent="-380990" algn="l" defTabSz="457200"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endParaRPr kumimoji="0" lang="en-US" b="0" i="0" u="none" strike="noStrike" kern="1200" cap="none" spc="0" normalizeH="0" baseline="0" noProof="0" dirty="0">
              <a:ln>
                <a:noFill/>
              </a:ln>
              <a:solidFill>
                <a:schemeClr val="tx1">
                  <a:lumMod val="85000"/>
                </a:schemeClr>
              </a:solidFill>
              <a:effectLst/>
              <a:uLnTx/>
              <a:uFillTx/>
              <a:ea typeface="+mn-ea"/>
              <a:cs typeface="+mn-cs"/>
            </a:endParaRPr>
          </a:p>
          <a:p>
            <a:pPr marL="380990" marR="0" lvl="0" indent="-380990" algn="l" defTabSz="457200"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kumimoji="0" lang="en-US" b="0" i="0" u="none" strike="noStrike" kern="1200" cap="none" spc="0" normalizeH="0" baseline="0" noProof="0" dirty="0">
                <a:ln>
                  <a:noFill/>
                </a:ln>
                <a:solidFill>
                  <a:schemeClr val="tx1">
                    <a:lumMod val="85000"/>
                  </a:schemeClr>
                </a:solidFill>
                <a:effectLst/>
                <a:uLnTx/>
                <a:uFillTx/>
                <a:ea typeface="+mn-ea"/>
                <a:cs typeface="+mn-cs"/>
              </a:rPr>
              <a:t>If you qualify for the </a:t>
            </a:r>
            <a:r>
              <a:rPr kumimoji="0" lang="en-US" b="1" i="0" u="sng" strike="noStrike" kern="1200" cap="none" spc="0" normalizeH="0" baseline="0" noProof="0" dirty="0">
                <a:ln>
                  <a:noFill/>
                </a:ln>
                <a:solidFill>
                  <a:schemeClr val="tx1">
                    <a:lumMod val="85000"/>
                  </a:schemeClr>
                </a:solidFill>
                <a:effectLst/>
                <a:uLnTx/>
                <a:uFillTx/>
                <a:ea typeface="+mn-ea"/>
                <a:cs typeface="+mn-cs"/>
              </a:rPr>
              <a:t>HSA under CDHP</a:t>
            </a:r>
            <a:r>
              <a:rPr kumimoji="0" lang="en-US" b="0" i="0" u="none" strike="noStrike" kern="1200" cap="none" spc="0" normalizeH="0" baseline="0" noProof="0" dirty="0">
                <a:ln>
                  <a:noFill/>
                </a:ln>
                <a:solidFill>
                  <a:schemeClr val="tx1">
                    <a:lumMod val="85000"/>
                  </a:schemeClr>
                </a:solidFill>
                <a:effectLst/>
                <a:uLnTx/>
                <a:uFillTx/>
                <a:ea typeface="+mn-ea"/>
                <a:cs typeface="+mn-cs"/>
              </a:rPr>
              <a:t>, turn in your Optum form to HR by </a:t>
            </a:r>
            <a:r>
              <a:rPr kumimoji="0" lang="en-US" b="1" i="0" u="sng" strike="noStrike" kern="1200" cap="none" spc="0" normalizeH="0" baseline="0" noProof="0" dirty="0">
                <a:ln>
                  <a:noFill/>
                </a:ln>
                <a:solidFill>
                  <a:schemeClr val="tx1">
                    <a:lumMod val="85000"/>
                  </a:schemeClr>
                </a:solidFill>
                <a:effectLst/>
                <a:uLnTx/>
                <a:uFillTx/>
                <a:ea typeface="+mn-ea"/>
                <a:cs typeface="+mn-cs"/>
              </a:rPr>
              <a:t>August 30, 2024</a:t>
            </a:r>
            <a:endParaRPr kumimoji="0" lang="en-US" b="0" i="0" u="none" strike="noStrike" kern="1200" cap="none" spc="0" normalizeH="0" baseline="0" noProof="0" dirty="0">
              <a:ln>
                <a:noFill/>
              </a:ln>
              <a:solidFill>
                <a:schemeClr val="tx1">
                  <a:lumMod val="85000"/>
                </a:schemeClr>
              </a:solidFill>
              <a:effectLst/>
              <a:uLnTx/>
              <a:uFillTx/>
              <a:ea typeface="+mn-ea"/>
              <a:cs typeface="+mn-cs"/>
            </a:endParaRPr>
          </a:p>
          <a:p>
            <a:pPr marL="380990" marR="0" lvl="0" indent="-380990" algn="l" defTabSz="457200"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endParaRPr kumimoji="0" lang="en-US" b="0" i="0" u="none" strike="noStrike" kern="1200" cap="none" spc="0" normalizeH="0" baseline="0" noProof="0" dirty="0">
              <a:ln>
                <a:noFill/>
              </a:ln>
              <a:solidFill>
                <a:schemeClr val="tx1">
                  <a:lumMod val="85000"/>
                </a:schemeClr>
              </a:solidFill>
              <a:effectLst/>
              <a:uLnTx/>
              <a:uFillTx/>
              <a:ea typeface="+mn-ea"/>
              <a:cs typeface="+mn-cs"/>
            </a:endParaRPr>
          </a:p>
          <a:p>
            <a:pPr marL="380990" marR="0" lvl="0" indent="-380990" algn="l" defTabSz="457200"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kumimoji="0" lang="en-US" b="0" i="0" u="none" strike="noStrike" kern="1200" cap="none" spc="0" normalizeH="0" baseline="0" noProof="0" dirty="0">
                <a:ln>
                  <a:noFill/>
                </a:ln>
                <a:solidFill>
                  <a:schemeClr val="tx1">
                    <a:lumMod val="85000"/>
                  </a:schemeClr>
                </a:solidFill>
                <a:effectLst/>
                <a:uLnTx/>
                <a:uFillTx/>
                <a:ea typeface="+mn-ea"/>
                <a:cs typeface="+mn-cs"/>
              </a:rPr>
              <a:t>If you add/increase your </a:t>
            </a:r>
            <a:r>
              <a:rPr kumimoji="0" lang="en-US" b="1" i="0" u="none" strike="noStrike" kern="1200" cap="none" spc="0" normalizeH="0" baseline="0" noProof="0" dirty="0">
                <a:ln>
                  <a:noFill/>
                </a:ln>
                <a:solidFill>
                  <a:schemeClr val="tx1">
                    <a:lumMod val="85000"/>
                  </a:schemeClr>
                </a:solidFill>
                <a:effectLst/>
                <a:uLnTx/>
                <a:uFillTx/>
                <a:ea typeface="+mn-ea"/>
                <a:cs typeface="+mn-cs"/>
              </a:rPr>
              <a:t>Disability or Life insurance</a:t>
            </a:r>
            <a:r>
              <a:rPr kumimoji="0" lang="en-US" b="0" i="0" u="none" strike="noStrike" kern="1200" cap="none" spc="0" normalizeH="0" baseline="0" noProof="0" dirty="0">
                <a:ln>
                  <a:noFill/>
                </a:ln>
                <a:solidFill>
                  <a:schemeClr val="tx1">
                    <a:lumMod val="85000"/>
                  </a:schemeClr>
                </a:solidFill>
                <a:effectLst/>
                <a:uLnTx/>
                <a:uFillTx/>
                <a:ea typeface="+mn-ea"/>
                <a:cs typeface="+mn-cs"/>
              </a:rPr>
              <a:t>, make an appointment with Benefits to review and turn in your Evidence of Insurability to HR by </a:t>
            </a:r>
            <a:r>
              <a:rPr kumimoji="0" lang="en-US" b="1" i="0" u="sng" strike="noStrike" kern="1200" cap="none" spc="0" normalizeH="0" baseline="0" noProof="0" dirty="0">
                <a:ln>
                  <a:noFill/>
                </a:ln>
                <a:solidFill>
                  <a:schemeClr val="tx1">
                    <a:lumMod val="85000"/>
                  </a:schemeClr>
                </a:solidFill>
                <a:effectLst/>
                <a:uLnTx/>
                <a:uFillTx/>
                <a:ea typeface="+mn-ea"/>
                <a:cs typeface="+mn-cs"/>
              </a:rPr>
              <a:t>August 30, 2024.</a:t>
            </a:r>
            <a:br>
              <a:rPr kumimoji="0" lang="en-US" b="1" i="0" u="sng" strike="noStrike" kern="1200" cap="none" spc="0" normalizeH="0" baseline="0" noProof="0" dirty="0">
                <a:ln>
                  <a:noFill/>
                </a:ln>
                <a:solidFill>
                  <a:schemeClr val="tx1">
                    <a:lumMod val="85000"/>
                  </a:schemeClr>
                </a:solidFill>
                <a:effectLst/>
                <a:uLnTx/>
                <a:uFillTx/>
                <a:ea typeface="+mn-ea"/>
                <a:cs typeface="+mn-cs"/>
              </a:rPr>
            </a:br>
            <a:endParaRPr kumimoji="0" lang="en-US" b="0" i="0" u="none" strike="noStrike" kern="1200" cap="none" spc="0" normalizeH="0" baseline="0" noProof="0" dirty="0">
              <a:ln>
                <a:noFill/>
              </a:ln>
              <a:solidFill>
                <a:schemeClr val="tx1">
                  <a:lumMod val="85000"/>
                </a:schemeClr>
              </a:solidFill>
              <a:effectLst/>
              <a:uLnTx/>
              <a:uFillTx/>
              <a:ea typeface="+mn-ea"/>
              <a:cs typeface="+mn-cs"/>
            </a:endParaRPr>
          </a:p>
          <a:p>
            <a:pPr marL="403858" marR="0" lvl="0" indent="-342900" algn="ctr" defTabSz="457200"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kumimoji="0" lang="en-US" sz="2000" b="1" i="0" u="sng" strike="noStrike" kern="1200" cap="none" spc="0" normalizeH="0" baseline="0" noProof="0" dirty="0">
                <a:ln>
                  <a:noFill/>
                </a:ln>
                <a:solidFill>
                  <a:schemeClr val="tx1">
                    <a:lumMod val="85000"/>
                  </a:schemeClr>
                </a:solidFill>
                <a:effectLst/>
                <a:uLnTx/>
                <a:uFillTx/>
                <a:ea typeface="+mn-ea"/>
                <a:cs typeface="+mn-cs"/>
              </a:rPr>
              <a:t>Enrollment is ONLY open August 12 to August 23 </a:t>
            </a:r>
          </a:p>
          <a:p>
            <a:pPr marL="60958" marR="0" lvl="0" algn="ctr" defTabSz="457200" rtl="0" eaLnBrk="1" fontAlgn="auto" latinLnBrk="0" hangingPunct="1">
              <a:lnSpc>
                <a:spcPct val="120000"/>
              </a:lnSpc>
              <a:spcBef>
                <a:spcPts val="0"/>
              </a:spcBef>
              <a:spcAft>
                <a:spcPts val="0"/>
              </a:spcAft>
              <a:buClr>
                <a:schemeClr val="tx1"/>
              </a:buClr>
              <a:buSzTx/>
              <a:tabLst/>
              <a:defRPr/>
            </a:pPr>
            <a:r>
              <a:rPr kumimoji="0" lang="en-US" sz="2000" b="1" i="0" u="sng" strike="noStrike" kern="1200" cap="none" spc="0" normalizeH="0" baseline="0" noProof="0" dirty="0">
                <a:ln>
                  <a:noFill/>
                </a:ln>
                <a:solidFill>
                  <a:schemeClr val="tx1">
                    <a:lumMod val="85000"/>
                  </a:schemeClr>
                </a:solidFill>
                <a:effectLst/>
                <a:uLnTx/>
                <a:uFillTx/>
                <a:ea typeface="+mn-ea"/>
                <a:cs typeface="+mn-cs"/>
              </a:rPr>
              <a:t>for you to make selections</a:t>
            </a:r>
          </a:p>
          <a:p>
            <a:pPr marL="441949" marR="0" lvl="0" indent="-380990" algn="l" defTabSz="457200"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endParaRPr kumimoji="0" lang="en-US" sz="1100" b="1" i="0" u="sng" strike="noStrike" kern="1200" cap="none" spc="0" normalizeH="0" baseline="0" noProof="0" dirty="0">
              <a:ln>
                <a:noFill/>
              </a:ln>
              <a:solidFill>
                <a:schemeClr val="tx1">
                  <a:lumMod val="85000"/>
                </a:schemeClr>
              </a:solidFill>
              <a:effectLst/>
              <a:uLnTx/>
              <a:uFillTx/>
              <a:ea typeface="+mn-ea"/>
              <a:cs typeface="+mn-cs"/>
            </a:endParaRPr>
          </a:p>
          <a:p>
            <a:pPr marL="380990" marR="0" lvl="0" indent="-380990" algn="l" defTabSz="457200"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lumMod val="85000"/>
                  </a:schemeClr>
                </a:solidFill>
                <a:effectLst/>
                <a:uLnTx/>
                <a:uFillTx/>
                <a:ea typeface="+mn-ea"/>
                <a:cs typeface="+mn-cs"/>
              </a:rPr>
              <a:t>Otherwise, you may only make changes during the year within 30 days of a </a:t>
            </a:r>
            <a:r>
              <a:rPr kumimoji="0" lang="en-US" sz="1600" b="1" i="0" u="sng" strike="noStrike" kern="1200" cap="none" spc="0" normalizeH="0" baseline="0" noProof="0" dirty="0">
                <a:ln>
                  <a:noFill/>
                </a:ln>
                <a:solidFill>
                  <a:schemeClr val="tx1">
                    <a:lumMod val="85000"/>
                  </a:schemeClr>
                </a:solidFill>
                <a:effectLst/>
                <a:uLnTx/>
                <a:uFillTx/>
                <a:ea typeface="+mn-ea"/>
                <a:cs typeface="+mn-cs"/>
              </a:rPr>
              <a:t>qualifying event.</a:t>
            </a:r>
            <a:br>
              <a:rPr kumimoji="0" lang="en-US" sz="1600" b="1" i="0" u="sng" strike="noStrike" kern="1200" cap="none" spc="0" normalizeH="0" baseline="0" noProof="0" dirty="0">
                <a:ln>
                  <a:noFill/>
                </a:ln>
                <a:solidFill>
                  <a:schemeClr val="tx1">
                    <a:lumMod val="85000"/>
                  </a:schemeClr>
                </a:solidFill>
                <a:effectLst/>
                <a:uLnTx/>
                <a:uFillTx/>
                <a:ea typeface="+mn-ea"/>
                <a:cs typeface="+mn-cs"/>
              </a:rPr>
            </a:br>
            <a:r>
              <a:rPr kumimoji="0" lang="en-US" sz="1600" b="0" i="0" u="none" strike="noStrike" kern="1200" cap="none" spc="0" normalizeH="0" baseline="0" noProof="0" dirty="0">
                <a:ln>
                  <a:noFill/>
                </a:ln>
                <a:solidFill>
                  <a:schemeClr val="tx1">
                    <a:lumMod val="85000"/>
                  </a:schemeClr>
                </a:solidFill>
                <a:effectLst/>
                <a:uLnTx/>
                <a:uFillTx/>
                <a:ea typeface="+mn-ea"/>
                <a:cs typeface="+mn-cs"/>
              </a:rPr>
              <a:t>Examples: Marriage, Divorce, Birth of a child, Spouse changes employment</a:t>
            </a:r>
            <a:endParaRPr kumimoji="0" lang="en-US" sz="1600" b="1" i="0" u="sng" strike="noStrike" kern="1200" cap="none" spc="0" normalizeH="0" baseline="0" noProof="0" dirty="0">
              <a:ln>
                <a:noFill/>
              </a:ln>
              <a:solidFill>
                <a:schemeClr val="tx1">
                  <a:lumMod val="85000"/>
                </a:schemeClr>
              </a:solidFill>
              <a:effectLst/>
              <a:uLnTx/>
              <a:uFillTx/>
              <a:ea typeface="+mn-ea"/>
              <a:cs typeface="+mn-cs"/>
            </a:endParaRPr>
          </a:p>
        </p:txBody>
      </p:sp>
    </p:spTree>
    <p:extLst>
      <p:ext uri="{BB962C8B-B14F-4D97-AF65-F5344CB8AC3E}">
        <p14:creationId xmlns:p14="http://schemas.microsoft.com/office/powerpoint/2010/main" val="2304323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AC81E-CC1B-477A-9640-0AA1B986E203}"/>
              </a:ext>
            </a:extLst>
          </p:cNvPr>
          <p:cNvSpPr>
            <a:spLocks noGrp="1"/>
          </p:cNvSpPr>
          <p:nvPr>
            <p:ph type="title"/>
          </p:nvPr>
        </p:nvSpPr>
        <p:spPr>
          <a:xfrm>
            <a:off x="0" y="523433"/>
            <a:ext cx="12191999" cy="1021600"/>
          </a:xfrm>
        </p:spPr>
        <p:txBody>
          <a:bodyPr>
            <a:normAutofit/>
          </a:bodyPr>
          <a:lstStyle/>
          <a:p>
            <a:r>
              <a:rPr lang="en-US" sz="4267" b="1">
                <a:solidFill>
                  <a:srgbClr val="F68C1E"/>
                </a:solidFill>
                <a:latin typeface="Roboto Condensed"/>
                <a:ea typeface="+mn-ea"/>
                <a:cs typeface="+mn-cs"/>
              </a:rPr>
              <a:t>                        Dates to Remember…</a:t>
            </a:r>
          </a:p>
        </p:txBody>
      </p:sp>
      <p:sp>
        <p:nvSpPr>
          <p:cNvPr id="3" name="Text Placeholder 2">
            <a:extLst>
              <a:ext uri="{FF2B5EF4-FFF2-40B4-BE49-F238E27FC236}">
                <a16:creationId xmlns:a16="http://schemas.microsoft.com/office/drawing/2014/main" id="{7FB8AFCE-8BF1-4F32-91D2-CC42D1831B0D}"/>
              </a:ext>
            </a:extLst>
          </p:cNvPr>
          <p:cNvSpPr>
            <a:spLocks noGrp="1"/>
          </p:cNvSpPr>
          <p:nvPr>
            <p:ph type="body" idx="1"/>
          </p:nvPr>
        </p:nvSpPr>
        <p:spPr>
          <a:xfrm>
            <a:off x="1339122" y="1420427"/>
            <a:ext cx="8408901" cy="4739672"/>
          </a:xfrm>
        </p:spPr>
        <p:txBody>
          <a:bodyPr/>
          <a:lstStyle/>
          <a:p>
            <a:pPr indent="-474121">
              <a:buClr>
                <a:schemeClr val="tx1"/>
              </a:buClr>
              <a:buSzPts val="2000"/>
              <a:buFont typeface="Arial" panose="020B0604020202020204" pitchFamily="34" charset="0"/>
              <a:buChar char="•"/>
            </a:pPr>
            <a:r>
              <a:rPr lang="en-US" sz="2667" dirty="0">
                <a:solidFill>
                  <a:schemeClr val="tx1">
                    <a:lumMod val="85000"/>
                  </a:schemeClr>
                </a:solidFill>
                <a:latin typeface="Euphemia" panose="020B0503040102020104" pitchFamily="34" charset="0"/>
              </a:rPr>
              <a:t>You must select your benefits online between:</a:t>
            </a:r>
          </a:p>
          <a:p>
            <a:pPr lvl="1" indent="-474121">
              <a:spcBef>
                <a:spcPts val="800"/>
              </a:spcBef>
              <a:buClr>
                <a:schemeClr val="tx1"/>
              </a:buClr>
              <a:buSzPts val="2000"/>
              <a:buFont typeface="Arial" panose="020B0604020202020204" pitchFamily="34" charset="0"/>
              <a:buChar char="•"/>
            </a:pPr>
            <a:r>
              <a:rPr lang="en-US" sz="2667" dirty="0">
                <a:solidFill>
                  <a:schemeClr val="tx1">
                    <a:lumMod val="85000"/>
                  </a:schemeClr>
                </a:solidFill>
                <a:latin typeface="Euphemia" panose="020B0503040102020104" pitchFamily="34" charset="0"/>
              </a:rPr>
              <a:t> </a:t>
            </a:r>
            <a:r>
              <a:rPr lang="en-US" sz="2667" b="1" dirty="0">
                <a:solidFill>
                  <a:schemeClr val="tx1">
                    <a:lumMod val="85000"/>
                  </a:schemeClr>
                </a:solidFill>
                <a:latin typeface="Euphemia" panose="020B0503040102020104" pitchFamily="34" charset="0"/>
              </a:rPr>
              <a:t>August 12, 2024 and August 23, 2024</a:t>
            </a:r>
          </a:p>
          <a:p>
            <a:pPr indent="-474121">
              <a:buClr>
                <a:schemeClr val="tx1"/>
              </a:buClr>
              <a:buSzPts val="2000"/>
              <a:buFont typeface="Arial" panose="020B0604020202020204" pitchFamily="34" charset="0"/>
              <a:buChar char="•"/>
            </a:pPr>
            <a:r>
              <a:rPr lang="en-US" sz="2667" dirty="0">
                <a:solidFill>
                  <a:schemeClr val="tx1">
                    <a:lumMod val="85000"/>
                  </a:schemeClr>
                </a:solidFill>
                <a:latin typeface="Euphemia" panose="020B0503040102020104" pitchFamily="34" charset="0"/>
              </a:rPr>
              <a:t>New changes effective:</a:t>
            </a:r>
          </a:p>
          <a:p>
            <a:pPr lvl="1" indent="-474121">
              <a:spcBef>
                <a:spcPts val="800"/>
              </a:spcBef>
              <a:buClr>
                <a:schemeClr val="tx1"/>
              </a:buClr>
              <a:buSzPts val="2000"/>
              <a:buFont typeface="Arial" panose="020B0604020202020204" pitchFamily="34" charset="0"/>
              <a:buChar char="•"/>
            </a:pPr>
            <a:r>
              <a:rPr lang="en-US" sz="2667" b="1" dirty="0">
                <a:solidFill>
                  <a:schemeClr val="tx1">
                    <a:lumMod val="85000"/>
                  </a:schemeClr>
                </a:solidFill>
                <a:latin typeface="Euphemia" panose="020B0503040102020104" pitchFamily="34" charset="0"/>
              </a:rPr>
              <a:t>October 1, 2024</a:t>
            </a:r>
          </a:p>
          <a:p>
            <a:pPr indent="-474121">
              <a:buClr>
                <a:schemeClr val="tx1"/>
              </a:buClr>
              <a:buSzPts val="2000"/>
              <a:buFont typeface="Arial" panose="020B0604020202020204" pitchFamily="34" charset="0"/>
              <a:buChar char="•"/>
            </a:pPr>
            <a:r>
              <a:rPr lang="en-US" sz="2667" dirty="0">
                <a:solidFill>
                  <a:schemeClr val="tx1">
                    <a:lumMod val="85000"/>
                  </a:schemeClr>
                </a:solidFill>
                <a:latin typeface="Euphemia" panose="020B0503040102020104" pitchFamily="34" charset="0"/>
              </a:rPr>
              <a:t>New deductions on payroll check dated: 	</a:t>
            </a:r>
          </a:p>
          <a:p>
            <a:pPr lvl="1" indent="-474121">
              <a:spcBef>
                <a:spcPts val="800"/>
              </a:spcBef>
              <a:buClr>
                <a:schemeClr val="tx1"/>
              </a:buClr>
              <a:buSzPts val="2000"/>
              <a:buFont typeface="Arial" panose="020B0604020202020204" pitchFamily="34" charset="0"/>
              <a:buChar char="•"/>
            </a:pPr>
            <a:r>
              <a:rPr lang="en-US" sz="2667" b="1" dirty="0">
                <a:solidFill>
                  <a:schemeClr val="tx1">
                    <a:lumMod val="85000"/>
                  </a:schemeClr>
                </a:solidFill>
                <a:latin typeface="Euphemia" panose="020B0503040102020104" pitchFamily="34" charset="0"/>
              </a:rPr>
              <a:t>October 11, 2024</a:t>
            </a:r>
          </a:p>
          <a:p>
            <a:endParaRPr lang="en-US"/>
          </a:p>
        </p:txBody>
      </p:sp>
      <p:pic>
        <p:nvPicPr>
          <p:cNvPr id="5" name="Picture 4" descr="Text&#10;&#10;Description automatically generated with medium confidence">
            <a:extLst>
              <a:ext uri="{FF2B5EF4-FFF2-40B4-BE49-F238E27FC236}">
                <a16:creationId xmlns:a16="http://schemas.microsoft.com/office/drawing/2014/main" id="{BC4B0445-ED53-42CC-AE0D-1291E7EA9FD3}"/>
              </a:ext>
            </a:extLst>
          </p:cNvPr>
          <p:cNvPicPr>
            <a:picLocks noChangeAspect="1"/>
          </p:cNvPicPr>
          <p:nvPr/>
        </p:nvPicPr>
        <p:blipFill>
          <a:blip r:embed="rId3"/>
          <a:stretch>
            <a:fillRect/>
          </a:stretch>
        </p:blipFill>
        <p:spPr>
          <a:xfrm>
            <a:off x="10087778" y="5853205"/>
            <a:ext cx="1945417" cy="829135"/>
          </a:xfrm>
          <a:prstGeom prst="rect">
            <a:avLst/>
          </a:prstGeom>
        </p:spPr>
      </p:pic>
    </p:spTree>
    <p:extLst>
      <p:ext uri="{BB962C8B-B14F-4D97-AF65-F5344CB8AC3E}">
        <p14:creationId xmlns:p14="http://schemas.microsoft.com/office/powerpoint/2010/main" val="407253506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AC81E-CC1B-477A-9640-0AA1B986E203}"/>
              </a:ext>
            </a:extLst>
          </p:cNvPr>
          <p:cNvSpPr>
            <a:spLocks noGrp="1"/>
          </p:cNvSpPr>
          <p:nvPr>
            <p:ph type="title" idx="4294967295"/>
          </p:nvPr>
        </p:nvSpPr>
        <p:spPr>
          <a:xfrm>
            <a:off x="0" y="2311400"/>
            <a:ext cx="12192000" cy="989013"/>
          </a:xfrm>
        </p:spPr>
        <p:txBody>
          <a:bodyPr>
            <a:normAutofit/>
          </a:bodyPr>
          <a:lstStyle/>
          <a:p>
            <a:pPr algn="ctr"/>
            <a:r>
              <a:rPr lang="en-US" sz="6000" b="1">
                <a:solidFill>
                  <a:srgbClr val="F68C1E"/>
                </a:solidFill>
                <a:latin typeface="Roboto Condensed"/>
                <a:ea typeface="+mn-ea"/>
                <a:cs typeface="+mn-cs"/>
              </a:rPr>
              <a:t>What’s changing in October?</a:t>
            </a:r>
          </a:p>
        </p:txBody>
      </p:sp>
      <p:pic>
        <p:nvPicPr>
          <p:cNvPr id="5" name="Picture 4" descr="Text&#10;&#10;Description automatically generated with medium confidence">
            <a:extLst>
              <a:ext uri="{FF2B5EF4-FFF2-40B4-BE49-F238E27FC236}">
                <a16:creationId xmlns:a16="http://schemas.microsoft.com/office/drawing/2014/main" id="{2C2F0DAC-037B-43A7-BA7D-B0BA05F7EDE9}"/>
              </a:ext>
            </a:extLst>
          </p:cNvPr>
          <p:cNvPicPr>
            <a:picLocks noChangeAspect="1"/>
          </p:cNvPicPr>
          <p:nvPr/>
        </p:nvPicPr>
        <p:blipFill>
          <a:blip r:embed="rId3"/>
          <a:stretch>
            <a:fillRect/>
          </a:stretch>
        </p:blipFill>
        <p:spPr>
          <a:xfrm>
            <a:off x="10087778" y="5853205"/>
            <a:ext cx="1945417" cy="829135"/>
          </a:xfrm>
          <a:prstGeom prst="rect">
            <a:avLst/>
          </a:prstGeom>
        </p:spPr>
      </p:pic>
    </p:spTree>
    <p:extLst>
      <p:ext uri="{BB962C8B-B14F-4D97-AF65-F5344CB8AC3E}">
        <p14:creationId xmlns:p14="http://schemas.microsoft.com/office/powerpoint/2010/main" val="423185483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7F6FC36-838A-3E20-86EC-24F904D0B059}"/>
              </a:ext>
            </a:extLst>
          </p:cNvPr>
          <p:cNvSpPr>
            <a:spLocks noGrp="1"/>
          </p:cNvSpPr>
          <p:nvPr>
            <p:ph type="title"/>
          </p:nvPr>
        </p:nvSpPr>
        <p:spPr/>
        <p:txBody>
          <a:bodyPr>
            <a:noAutofit/>
          </a:bodyPr>
          <a:lstStyle/>
          <a:p>
            <a:pPr algn="ctr"/>
            <a:r>
              <a:rPr lang="en-US" sz="4800" b="1">
                <a:solidFill>
                  <a:srgbClr val="F68C1E"/>
                </a:solidFill>
                <a:latin typeface="Roboto Condensed"/>
              </a:rPr>
              <a:t>PLAN CHANGES</a:t>
            </a:r>
            <a:br>
              <a:rPr lang="en-US" sz="3600" b="1">
                <a:solidFill>
                  <a:srgbClr val="F68C1E"/>
                </a:solidFill>
                <a:latin typeface="Roboto Condensed"/>
              </a:rPr>
            </a:br>
            <a:endParaRPr lang="en-US" sz="3600"/>
          </a:p>
        </p:txBody>
      </p:sp>
      <p:sp>
        <p:nvSpPr>
          <p:cNvPr id="18" name="Content Placeholder 17">
            <a:extLst>
              <a:ext uri="{FF2B5EF4-FFF2-40B4-BE49-F238E27FC236}">
                <a16:creationId xmlns:a16="http://schemas.microsoft.com/office/drawing/2014/main" id="{7956D5CE-7A2A-2FF7-1821-7DB846129B95}"/>
              </a:ext>
            </a:extLst>
          </p:cNvPr>
          <p:cNvSpPr>
            <a:spLocks noGrp="1"/>
          </p:cNvSpPr>
          <p:nvPr>
            <p:ph idx="1"/>
          </p:nvPr>
        </p:nvSpPr>
        <p:spPr>
          <a:xfrm>
            <a:off x="1402621" y="2015732"/>
            <a:ext cx="9652233" cy="3837473"/>
          </a:xfrm>
        </p:spPr>
        <p:txBody>
          <a:bodyPr/>
          <a:lstStyle/>
          <a:p>
            <a:pPr marL="0" lvl="6" indent="0" algn="ctr">
              <a:spcBef>
                <a:spcPts val="1000"/>
              </a:spcBef>
              <a:buNone/>
            </a:pPr>
            <a:r>
              <a:rPr lang="en-US" sz="3200" b="1" dirty="0" err="1">
                <a:solidFill>
                  <a:schemeClr val="tx1">
                    <a:lumMod val="85000"/>
                  </a:schemeClr>
                </a:solidFill>
              </a:rPr>
              <a:t>Citicare</a:t>
            </a:r>
            <a:r>
              <a:rPr lang="en-US" sz="3200" b="1" dirty="0">
                <a:solidFill>
                  <a:schemeClr val="tx1">
                    <a:lumMod val="85000"/>
                  </a:schemeClr>
                </a:solidFill>
              </a:rPr>
              <a:t> Fire Plan</a:t>
            </a:r>
          </a:p>
          <a:p>
            <a:pPr algn="ctr"/>
            <a:r>
              <a:rPr lang="en-US" dirty="0">
                <a:solidFill>
                  <a:schemeClr val="tx1">
                    <a:lumMod val="85000"/>
                  </a:schemeClr>
                </a:solidFill>
              </a:rPr>
              <a:t>No longer available</a:t>
            </a:r>
          </a:p>
          <a:p>
            <a:pPr marL="0" indent="0">
              <a:buNone/>
            </a:pPr>
            <a:endParaRPr lang="en-US" dirty="0">
              <a:solidFill>
                <a:schemeClr val="tx1">
                  <a:lumMod val="85000"/>
                </a:schemeClr>
              </a:solidFill>
            </a:endParaRPr>
          </a:p>
          <a:p>
            <a:pPr marL="0" lvl="6" indent="0" algn="ctr">
              <a:spcBef>
                <a:spcPts val="1000"/>
              </a:spcBef>
              <a:buNone/>
            </a:pPr>
            <a:r>
              <a:rPr lang="en-US" sz="3200" b="1" dirty="0" err="1">
                <a:solidFill>
                  <a:schemeClr val="tx1">
                    <a:lumMod val="85000"/>
                  </a:schemeClr>
                </a:solidFill>
              </a:rPr>
              <a:t>Citicare</a:t>
            </a:r>
            <a:r>
              <a:rPr lang="en-US" sz="3200" b="1" dirty="0">
                <a:solidFill>
                  <a:schemeClr val="tx1">
                    <a:lumMod val="85000"/>
                  </a:schemeClr>
                </a:solidFill>
              </a:rPr>
              <a:t> CDHP</a:t>
            </a:r>
          </a:p>
          <a:p>
            <a:pPr algn="ctr"/>
            <a:r>
              <a:rPr lang="en-US" dirty="0">
                <a:solidFill>
                  <a:schemeClr val="tx1">
                    <a:lumMod val="85000"/>
                  </a:schemeClr>
                </a:solidFill>
              </a:rPr>
              <a:t>Only option available</a:t>
            </a:r>
          </a:p>
          <a:p>
            <a:pPr algn="ctr"/>
            <a:r>
              <a:rPr lang="en-US" dirty="0">
                <a:solidFill>
                  <a:schemeClr val="tx1">
                    <a:lumMod val="85000"/>
                  </a:schemeClr>
                </a:solidFill>
              </a:rPr>
              <a:t>Slight increase to premiums</a:t>
            </a:r>
          </a:p>
          <a:p>
            <a:pPr algn="ctr"/>
            <a:r>
              <a:rPr lang="en-US" dirty="0">
                <a:solidFill>
                  <a:schemeClr val="tx1">
                    <a:lumMod val="85000"/>
                  </a:schemeClr>
                </a:solidFill>
              </a:rPr>
              <a:t>Slight increase to deductible due to IRS Regulations</a:t>
            </a:r>
          </a:p>
          <a:p>
            <a:pPr marL="0" indent="0">
              <a:buNone/>
            </a:pPr>
            <a:endParaRPr lang="en-US"/>
          </a:p>
        </p:txBody>
      </p:sp>
      <p:sp>
        <p:nvSpPr>
          <p:cNvPr id="2" name="Slide Number Placeholder 1">
            <a:extLst>
              <a:ext uri="{FF2B5EF4-FFF2-40B4-BE49-F238E27FC236}">
                <a16:creationId xmlns:a16="http://schemas.microsoft.com/office/drawing/2014/main" id="{1A67CEDF-BC59-4ACD-B3FF-32A8403272B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3" name="Rectangle 2">
            <a:extLst>
              <a:ext uri="{FF2B5EF4-FFF2-40B4-BE49-F238E27FC236}">
                <a16:creationId xmlns:a16="http://schemas.microsoft.com/office/drawing/2014/main" id="{E93F2C89-4C04-4A2F-9B5F-4292DA26910E}"/>
              </a:ext>
            </a:extLst>
          </p:cNvPr>
          <p:cNvSpPr/>
          <p:nvPr/>
        </p:nvSpPr>
        <p:spPr>
          <a:xfrm>
            <a:off x="135938" y="1432986"/>
            <a:ext cx="11739716"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1"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6" name="Rectangle 5">
            <a:extLst>
              <a:ext uri="{FF2B5EF4-FFF2-40B4-BE49-F238E27FC236}">
                <a16:creationId xmlns:a16="http://schemas.microsoft.com/office/drawing/2014/main" id="{2D3D9BE6-04FD-45CE-AB2A-3F28417B17B7}"/>
              </a:ext>
            </a:extLst>
          </p:cNvPr>
          <p:cNvSpPr/>
          <p:nvPr/>
        </p:nvSpPr>
        <p:spPr>
          <a:xfrm>
            <a:off x="822911" y="1781800"/>
            <a:ext cx="5147224" cy="2082558"/>
          </a:xfrm>
          <a:prstGeom prst="rect">
            <a:avLst/>
          </a:prstGeom>
        </p:spPr>
        <p:txBody>
          <a:bodyPr wrap="square">
            <a:spAutoFit/>
          </a:bodyPr>
          <a:lstStyle/>
          <a:p>
            <a:pPr marL="380990" marR="0" lvl="0" indent="-380990" algn="l" defTabSz="457200" rtl="0" eaLnBrk="1" fontAlgn="auto" latinLnBrk="0" hangingPunct="1">
              <a:lnSpc>
                <a:spcPct val="100000"/>
              </a:lnSpc>
              <a:spcBef>
                <a:spcPts val="0"/>
              </a:spcBef>
              <a:spcAft>
                <a:spcPts val="0"/>
              </a:spcAft>
              <a:buClrTx/>
              <a:buSzPts val="2000"/>
              <a:buFont typeface="Wingdings" panose="05000000000000000000" pitchFamily="2" charset="2"/>
              <a:buChar char="Ø"/>
              <a:tabLst/>
              <a:defRPr/>
            </a:pPr>
            <a:endParaRPr kumimoji="0" lang="en-US" sz="18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a:p>
            <a:pPr marL="380990" marR="0" lvl="1" indent="-380990" algn="l" defTabSz="457200" rtl="0" eaLnBrk="1" fontAlgn="auto" latinLnBrk="0" hangingPunct="1">
              <a:lnSpc>
                <a:spcPct val="100000"/>
              </a:lnSpc>
              <a:spcBef>
                <a:spcPts val="0"/>
              </a:spcBef>
              <a:spcAft>
                <a:spcPts val="0"/>
              </a:spcAft>
              <a:buClrTx/>
              <a:buSzPts val="2000"/>
              <a:buFont typeface="Wingdings" panose="05000000000000000000" pitchFamily="2" charset="2"/>
              <a:buChar char="Ø"/>
              <a:tabLst/>
              <a:defRPr/>
            </a:pPr>
            <a:endParaRPr kumimoji="0" lang="en-US" sz="1800" b="0" i="0" u="none" strike="noStrike" kern="1200" cap="none" spc="0" normalizeH="0" baseline="0" noProof="0">
              <a:ln>
                <a:noFill/>
              </a:ln>
              <a:solidFill>
                <a:prstClr val="white"/>
              </a:solidFill>
              <a:effectLst/>
              <a:uLnTx/>
              <a:uFillTx/>
              <a:latin typeface="Euphemia" panose="020B0503040102020104" pitchFamily="34" charset="0"/>
              <a:ea typeface="+mn-ea"/>
              <a:cs typeface="+mn-cs"/>
            </a:endParaRPr>
          </a:p>
          <a:p>
            <a:pPr marL="380990" marR="0" lvl="1" indent="-380990" algn="l" defTabSz="457200" rtl="0" eaLnBrk="1" fontAlgn="auto" latinLnBrk="0" hangingPunct="1">
              <a:lnSpc>
                <a:spcPct val="100000"/>
              </a:lnSpc>
              <a:spcBef>
                <a:spcPts val="0"/>
              </a:spcBef>
              <a:spcAft>
                <a:spcPts val="0"/>
              </a:spcAft>
              <a:buClrTx/>
              <a:buSzPts val="2000"/>
              <a:buFont typeface="Wingdings" panose="05000000000000000000" pitchFamily="2" charset="2"/>
              <a:buChar char="Ø"/>
              <a:tabLst/>
              <a:defRPr/>
            </a:pPr>
            <a:endParaRPr kumimoji="0" lang="en-US" sz="2133"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a:p>
            <a:pPr marL="0" marR="0" lvl="1" indent="0" algn="l" defTabSz="457200" rtl="0" eaLnBrk="1" fontAlgn="auto" latinLnBrk="0" hangingPunct="1">
              <a:lnSpc>
                <a:spcPct val="100000"/>
              </a:lnSpc>
              <a:spcBef>
                <a:spcPts val="0"/>
              </a:spcBef>
              <a:spcAft>
                <a:spcPts val="0"/>
              </a:spcAft>
              <a:buClrTx/>
              <a:buSzPts val="2000"/>
              <a:buFontTx/>
              <a:buNone/>
              <a:tabLst/>
              <a:defRPr/>
            </a:pPr>
            <a:endParaRPr kumimoji="0" lang="en-US" sz="2133"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a:p>
            <a:pPr marL="0" marR="0" lvl="1" indent="0" algn="l" defTabSz="457200" rtl="0" eaLnBrk="1" fontAlgn="auto" latinLnBrk="0" hangingPunct="1">
              <a:lnSpc>
                <a:spcPct val="100000"/>
              </a:lnSpc>
              <a:spcBef>
                <a:spcPts val="0"/>
              </a:spcBef>
              <a:spcAft>
                <a:spcPts val="0"/>
              </a:spcAft>
              <a:buClrTx/>
              <a:buSzPts val="2000"/>
              <a:buFontTx/>
              <a:buNone/>
              <a:tabLst/>
              <a:defRPr/>
            </a:pPr>
            <a:endParaRPr kumimoji="0" lang="en-US" sz="2133"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a:p>
            <a:pPr marL="457200" marR="0" lvl="1" indent="0" algn="l" defTabSz="457200" rtl="0" eaLnBrk="1" fontAlgn="auto" latinLnBrk="0" hangingPunct="1">
              <a:lnSpc>
                <a:spcPct val="100000"/>
              </a:lnSpc>
              <a:spcBef>
                <a:spcPts val="0"/>
              </a:spcBef>
              <a:spcAft>
                <a:spcPts val="0"/>
              </a:spcAft>
              <a:buClrTx/>
              <a:buSzPts val="2000"/>
              <a:buFontTx/>
              <a:buNone/>
              <a:tabLst/>
              <a:defRPr/>
            </a:pPr>
            <a:endParaRPr kumimoji="0" lang="en-US" sz="1467"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Pts val="2000"/>
              <a:buFontTx/>
              <a:buNone/>
              <a:tabLst/>
              <a:defRPr/>
            </a:pPr>
            <a:endParaRPr kumimoji="0" lang="en-US" sz="1467"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pic>
        <p:nvPicPr>
          <p:cNvPr id="7" name="Picture 6">
            <a:extLst>
              <a:ext uri="{FF2B5EF4-FFF2-40B4-BE49-F238E27FC236}">
                <a16:creationId xmlns:a16="http://schemas.microsoft.com/office/drawing/2014/main" id="{BF0233A2-1761-4E62-9D4F-ADAE19DE2279}"/>
              </a:ext>
            </a:extLst>
          </p:cNvPr>
          <p:cNvPicPr>
            <a:picLocks noChangeAspect="1"/>
          </p:cNvPicPr>
          <p:nvPr/>
        </p:nvPicPr>
        <p:blipFill>
          <a:blip r:embed="rId3"/>
          <a:stretch>
            <a:fillRect/>
          </a:stretch>
        </p:blipFill>
        <p:spPr>
          <a:xfrm>
            <a:off x="435324" y="63408"/>
            <a:ext cx="967297" cy="852707"/>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F32CA0E1-EA0C-4792-B8A2-F00A50B1764C}"/>
              </a:ext>
            </a:extLst>
          </p:cNvPr>
          <p:cNvPicPr>
            <a:picLocks noChangeAspect="1"/>
          </p:cNvPicPr>
          <p:nvPr/>
        </p:nvPicPr>
        <p:blipFill>
          <a:blip r:embed="rId4"/>
          <a:stretch>
            <a:fillRect/>
          </a:stretch>
        </p:blipFill>
        <p:spPr>
          <a:xfrm>
            <a:off x="10087778" y="5853205"/>
            <a:ext cx="1945417" cy="829135"/>
          </a:xfrm>
          <a:prstGeom prst="rect">
            <a:avLst/>
          </a:prstGeom>
        </p:spPr>
      </p:pic>
    </p:spTree>
    <p:extLst>
      <p:ext uri="{BB962C8B-B14F-4D97-AF65-F5344CB8AC3E}">
        <p14:creationId xmlns:p14="http://schemas.microsoft.com/office/powerpoint/2010/main" val="2556406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B372-2E8D-760E-6F44-B3D471D52020}"/>
              </a:ext>
            </a:extLst>
          </p:cNvPr>
          <p:cNvSpPr>
            <a:spLocks noGrp="1"/>
          </p:cNvSpPr>
          <p:nvPr>
            <p:ph type="title"/>
          </p:nvPr>
        </p:nvSpPr>
        <p:spPr>
          <a:xfrm>
            <a:off x="1295402" y="368182"/>
            <a:ext cx="9601196" cy="1286447"/>
          </a:xfrm>
        </p:spPr>
        <p:txBody>
          <a:bodyPr>
            <a:normAutofit fontScale="90000"/>
          </a:bodyPr>
          <a:lstStyle/>
          <a:p>
            <a:pPr algn="ctr"/>
            <a:br>
              <a:rPr lang="en-US" sz="4700" b="1">
                <a:solidFill>
                  <a:srgbClr val="F68C1E"/>
                </a:solidFill>
                <a:latin typeface="Roboto Condensed" panose="02000000000000000000" pitchFamily="2" charset="0"/>
                <a:ea typeface="Roboto Condensed" panose="02000000000000000000" pitchFamily="2" charset="0"/>
              </a:rPr>
            </a:br>
            <a:br>
              <a:rPr lang="en-US" sz="4700" b="1">
                <a:solidFill>
                  <a:srgbClr val="F68C1E"/>
                </a:solidFill>
                <a:latin typeface="Roboto Condensed" panose="02000000000000000000" pitchFamily="2" charset="0"/>
                <a:ea typeface="Roboto Condensed" panose="02000000000000000000" pitchFamily="2" charset="0"/>
              </a:rPr>
            </a:br>
            <a:r>
              <a:rPr lang="en-US" sz="4700" b="1">
                <a:solidFill>
                  <a:srgbClr val="F68C1E"/>
                </a:solidFill>
                <a:latin typeface="Roboto Condensed" panose="02000000000000000000" pitchFamily="2" charset="0"/>
                <a:ea typeface="Roboto Condensed" panose="02000000000000000000" pitchFamily="2" charset="0"/>
              </a:rPr>
              <a:t>Premium Rate Change</a:t>
            </a:r>
            <a:br>
              <a:rPr lang="en-US" sz="4700" b="1">
                <a:solidFill>
                  <a:srgbClr val="F68C1E"/>
                </a:solidFill>
                <a:latin typeface="Roboto Condensed" panose="02000000000000000000" pitchFamily="2" charset="0"/>
                <a:ea typeface="Roboto Condensed" panose="02000000000000000000" pitchFamily="2" charset="0"/>
              </a:rPr>
            </a:br>
            <a:br>
              <a:rPr lang="en-US"/>
            </a:br>
            <a:endParaRPr lang="en-US"/>
          </a:p>
        </p:txBody>
      </p:sp>
      <p:sp>
        <p:nvSpPr>
          <p:cNvPr id="4" name="Content Placeholder 3">
            <a:extLst>
              <a:ext uri="{FF2B5EF4-FFF2-40B4-BE49-F238E27FC236}">
                <a16:creationId xmlns:a16="http://schemas.microsoft.com/office/drawing/2014/main" id="{409E11F2-050E-1E74-CC55-982A558632EA}"/>
              </a:ext>
            </a:extLst>
          </p:cNvPr>
          <p:cNvSpPr>
            <a:spLocks noGrp="1"/>
          </p:cNvSpPr>
          <p:nvPr>
            <p:ph idx="1"/>
          </p:nvPr>
        </p:nvSpPr>
        <p:spPr>
          <a:xfrm>
            <a:off x="1120000" y="1825625"/>
            <a:ext cx="10233800" cy="4912556"/>
          </a:xfrm>
        </p:spPr>
        <p:txBody>
          <a:bodyPr>
            <a:normAutofit/>
          </a:bodyPr>
          <a:lstStyle/>
          <a:p>
            <a:pPr marL="0" indent="0">
              <a:buNone/>
            </a:pPr>
            <a:r>
              <a:rPr lang="en-US" dirty="0">
                <a:solidFill>
                  <a:schemeClr val="tx1">
                    <a:lumMod val="85000"/>
                  </a:schemeClr>
                </a:solidFill>
              </a:rPr>
              <a:t>Current:</a:t>
            </a:r>
          </a:p>
          <a:p>
            <a:pPr marL="0" indent="0">
              <a:buNone/>
            </a:pPr>
            <a:endParaRPr lang="en-US" dirty="0">
              <a:solidFill>
                <a:schemeClr val="tx1">
                  <a:lumMod val="85000"/>
                </a:schemeClr>
              </a:solidFill>
            </a:endParaRPr>
          </a:p>
          <a:p>
            <a:pPr marL="0" indent="0">
              <a:buNone/>
            </a:pPr>
            <a:endParaRPr lang="en-US" dirty="0">
              <a:solidFill>
                <a:schemeClr val="tx1">
                  <a:lumMod val="85000"/>
                </a:schemeClr>
              </a:solidFill>
            </a:endParaRPr>
          </a:p>
          <a:p>
            <a:pPr marL="0" indent="0">
              <a:buNone/>
            </a:pPr>
            <a:endParaRPr lang="en-US" dirty="0">
              <a:solidFill>
                <a:schemeClr val="tx1">
                  <a:lumMod val="85000"/>
                </a:schemeClr>
              </a:solidFill>
            </a:endParaRPr>
          </a:p>
          <a:p>
            <a:pPr marL="0" indent="0">
              <a:buNone/>
            </a:pPr>
            <a:r>
              <a:rPr lang="en-US" dirty="0">
                <a:solidFill>
                  <a:schemeClr val="tx1">
                    <a:lumMod val="85000"/>
                  </a:schemeClr>
                </a:solidFill>
              </a:rPr>
              <a:t>New:</a:t>
            </a:r>
          </a:p>
          <a:p>
            <a:pPr marL="0" indent="0">
              <a:buNone/>
            </a:pPr>
            <a:endParaRPr lang="en-US" dirty="0"/>
          </a:p>
          <a:p>
            <a:pPr marL="0" indent="0">
              <a:buNone/>
            </a:pPr>
            <a:endParaRPr lang="en-US" dirty="0"/>
          </a:p>
          <a:p>
            <a:pPr marL="0" indent="0">
              <a:buNone/>
            </a:pPr>
            <a:endParaRPr lang="en-US" dirty="0"/>
          </a:p>
          <a:p>
            <a:pPr marL="0" indent="0" algn="r">
              <a:buNone/>
            </a:pPr>
            <a:r>
              <a:rPr lang="en-US" sz="1800" dirty="0"/>
              <a:t>See Page 4 of the</a:t>
            </a:r>
          </a:p>
          <a:p>
            <a:pPr marL="0" indent="0" algn="r">
              <a:buNone/>
            </a:pPr>
            <a:r>
              <a:rPr lang="en-US" sz="1800" dirty="0"/>
              <a:t> Benefit Guide</a:t>
            </a:r>
          </a:p>
          <a:p>
            <a:pPr marL="0" indent="0">
              <a:buNone/>
            </a:pPr>
            <a:endParaRPr lang="en-US" dirty="0"/>
          </a:p>
        </p:txBody>
      </p:sp>
      <p:pic>
        <p:nvPicPr>
          <p:cNvPr id="10" name="Content Placeholder 6" descr="Enter with solid fill">
            <a:extLst>
              <a:ext uri="{FF2B5EF4-FFF2-40B4-BE49-F238E27FC236}">
                <a16:creationId xmlns:a16="http://schemas.microsoft.com/office/drawing/2014/main" id="{E5C0B65E-12F7-3300-006A-9E0DD804F4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77600" y="5823781"/>
            <a:ext cx="914400" cy="914400"/>
          </a:xfrm>
          <a:prstGeom prst="rect">
            <a:avLst/>
          </a:prstGeom>
        </p:spPr>
      </p:pic>
      <p:graphicFrame>
        <p:nvGraphicFramePr>
          <p:cNvPr id="7" name="Table 6">
            <a:extLst>
              <a:ext uri="{FF2B5EF4-FFF2-40B4-BE49-F238E27FC236}">
                <a16:creationId xmlns:a16="http://schemas.microsoft.com/office/drawing/2014/main" id="{AEEE1C0C-C15A-C4D3-374D-99E1F8BAC2F0}"/>
              </a:ext>
            </a:extLst>
          </p:cNvPr>
          <p:cNvGraphicFramePr>
            <a:graphicFrameLocks noGrp="1"/>
          </p:cNvGraphicFramePr>
          <p:nvPr>
            <p:extLst>
              <p:ext uri="{D42A27DB-BD31-4B8C-83A1-F6EECF244321}">
                <p14:modId xmlns:p14="http://schemas.microsoft.com/office/powerpoint/2010/main" val="2513050807"/>
              </p:ext>
            </p:extLst>
          </p:nvPr>
        </p:nvGraphicFramePr>
        <p:xfrm>
          <a:off x="1295402" y="2290916"/>
          <a:ext cx="9510250" cy="1061883"/>
        </p:xfrm>
        <a:graphic>
          <a:graphicData uri="http://schemas.openxmlformats.org/drawingml/2006/table">
            <a:tbl>
              <a:tblPr firstRow="1" firstCol="1" bandRow="1"/>
              <a:tblGrid>
                <a:gridCol w="1248220">
                  <a:extLst>
                    <a:ext uri="{9D8B030D-6E8A-4147-A177-3AD203B41FA5}">
                      <a16:colId xmlns:a16="http://schemas.microsoft.com/office/drawing/2014/main" val="3722794505"/>
                    </a:ext>
                  </a:extLst>
                </a:gridCol>
                <a:gridCol w="1723732">
                  <a:extLst>
                    <a:ext uri="{9D8B030D-6E8A-4147-A177-3AD203B41FA5}">
                      <a16:colId xmlns:a16="http://schemas.microsoft.com/office/drawing/2014/main" val="3817777497"/>
                    </a:ext>
                  </a:extLst>
                </a:gridCol>
                <a:gridCol w="2080367">
                  <a:extLst>
                    <a:ext uri="{9D8B030D-6E8A-4147-A177-3AD203B41FA5}">
                      <a16:colId xmlns:a16="http://schemas.microsoft.com/office/drawing/2014/main" val="3532183410"/>
                    </a:ext>
                  </a:extLst>
                </a:gridCol>
                <a:gridCol w="2318124">
                  <a:extLst>
                    <a:ext uri="{9D8B030D-6E8A-4147-A177-3AD203B41FA5}">
                      <a16:colId xmlns:a16="http://schemas.microsoft.com/office/drawing/2014/main" val="1759701096"/>
                    </a:ext>
                  </a:extLst>
                </a:gridCol>
                <a:gridCol w="2139807">
                  <a:extLst>
                    <a:ext uri="{9D8B030D-6E8A-4147-A177-3AD203B41FA5}">
                      <a16:colId xmlns:a16="http://schemas.microsoft.com/office/drawing/2014/main" val="4011691732"/>
                    </a:ext>
                  </a:extLst>
                </a:gridCol>
              </a:tblGrid>
              <a:tr h="353961">
                <a:tc gridSpan="5">
                  <a:txBody>
                    <a:bodyPr/>
                    <a:lstStyle/>
                    <a:p>
                      <a:pPr marL="0" marR="0">
                        <a:lnSpc>
                          <a:spcPct val="107000"/>
                        </a:lnSpc>
                        <a:spcBef>
                          <a:spcPts val="0"/>
                        </a:spcBef>
                        <a:spcAft>
                          <a:spcPts val="0"/>
                        </a:spcAft>
                      </a:pPr>
                      <a:r>
                        <a:rPr lang="en-US" sz="1600" b="1" kern="10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BIWEEKLY MEDICAL RATES</a:t>
                      </a:r>
                      <a:endParaRPr lang="en-US" sz="1100" kern="10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45B0E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59859060"/>
                  </a:ext>
                </a:extLst>
              </a:tr>
              <a:tr h="353961">
                <a:tc>
                  <a:txBody>
                    <a:bodyPr/>
                    <a:lstStyle/>
                    <a:p>
                      <a:pPr marL="0" marR="0">
                        <a:lnSpc>
                          <a:spcPct val="107000"/>
                        </a:lnSpc>
                        <a:spcBef>
                          <a:spcPts val="0"/>
                        </a:spcBef>
                        <a:spcAft>
                          <a:spcPts val="0"/>
                        </a:spcAft>
                      </a:pPr>
                      <a:r>
                        <a:rPr lang="en-US" sz="1600" b="1" kern="10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Coverage</a:t>
                      </a:r>
                      <a:endParaRPr lang="en-US" sz="1100" kern="10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45B0E1"/>
                      </a:solidFill>
                      <a:prstDash val="solid"/>
                      <a:round/>
                      <a:headEnd type="none" w="med" len="med"/>
                      <a:tailEnd type="none" w="med" len="med"/>
                    </a:lnR>
                    <a:lnT w="1905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1600" b="1" kern="10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Employee Only</a:t>
                      </a:r>
                      <a:endParaRPr lang="en-US" sz="1100" kern="10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905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1600" b="1" kern="10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Employee &amp; Spouse</a:t>
                      </a:r>
                      <a:endParaRPr lang="en-US" sz="1100" kern="10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905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1600" b="1" kern="10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Employee &amp; Child(ren)</a:t>
                      </a:r>
                      <a:endParaRPr lang="en-US" sz="1100" kern="10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905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1600" b="1" kern="10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Employee &amp; Family</a:t>
                      </a:r>
                      <a:endParaRPr lang="en-US" sz="1100" kern="10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a:noFill/>
                    </a:lnR>
                    <a:lnT w="1905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extLst>
                  <a:ext uri="{0D108BD9-81ED-4DB2-BD59-A6C34878D82A}">
                    <a16:rowId xmlns:a16="http://schemas.microsoft.com/office/drawing/2014/main" val="3440186850"/>
                  </a:ext>
                </a:extLst>
              </a:tr>
              <a:tr h="353961">
                <a:tc>
                  <a:txBody>
                    <a:bodyPr/>
                    <a:lstStyle/>
                    <a:p>
                      <a:pPr marL="0" marR="0">
                        <a:lnSpc>
                          <a:spcPct val="107000"/>
                        </a:lnSpc>
                        <a:spcBef>
                          <a:spcPts val="0"/>
                        </a:spcBef>
                        <a:spcAft>
                          <a:spcPts val="0"/>
                        </a:spcAft>
                      </a:pPr>
                      <a:r>
                        <a:rPr lang="en-US" sz="1600" b="1" kern="100">
                          <a:effectLst/>
                          <a:latin typeface="Aptos" panose="020B0004020202020204" pitchFamily="34" charset="0"/>
                          <a:ea typeface="Aptos" panose="020B0004020202020204" pitchFamily="34" charset="0"/>
                          <a:cs typeface="Times New Roman" panose="02020603050405020304" pitchFamily="18" charset="0"/>
                        </a:rPr>
                        <a:t>Fire CDHP</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kern="100">
                          <a:effectLst/>
                          <a:latin typeface="Aptos" panose="020B0004020202020204" pitchFamily="34" charset="0"/>
                          <a:ea typeface="Aptos" panose="020B0004020202020204" pitchFamily="34" charset="0"/>
                          <a:cs typeface="Times New Roman" panose="02020603050405020304" pitchFamily="18" charset="0"/>
                        </a:rPr>
                        <a:t>$0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kern="100">
                          <a:effectLst/>
                          <a:latin typeface="Aptos" panose="020B0004020202020204" pitchFamily="34" charset="0"/>
                          <a:ea typeface="Aptos" panose="020B0004020202020204" pitchFamily="34" charset="0"/>
                          <a:cs typeface="Times New Roman" panose="02020603050405020304" pitchFamily="18" charset="0"/>
                        </a:rPr>
                        <a:t>$127.09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kern="100">
                          <a:effectLst/>
                          <a:latin typeface="Aptos" panose="020B0004020202020204" pitchFamily="34" charset="0"/>
                          <a:ea typeface="Aptos" panose="020B0004020202020204" pitchFamily="34" charset="0"/>
                          <a:cs typeface="Times New Roman" panose="02020603050405020304" pitchFamily="18" charset="0"/>
                        </a:rPr>
                        <a:t>$99.06</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$211.60</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a:noFill/>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extLst>
                  <a:ext uri="{0D108BD9-81ED-4DB2-BD59-A6C34878D82A}">
                    <a16:rowId xmlns:a16="http://schemas.microsoft.com/office/drawing/2014/main" val="1874066390"/>
                  </a:ext>
                </a:extLst>
              </a:tr>
            </a:tbl>
          </a:graphicData>
        </a:graphic>
      </p:graphicFrame>
      <p:graphicFrame>
        <p:nvGraphicFramePr>
          <p:cNvPr id="8" name="Table 7">
            <a:extLst>
              <a:ext uri="{FF2B5EF4-FFF2-40B4-BE49-F238E27FC236}">
                <a16:creationId xmlns:a16="http://schemas.microsoft.com/office/drawing/2014/main" id="{6B721899-F0EA-A5DE-F0BD-4D8164AE1BE7}"/>
              </a:ext>
            </a:extLst>
          </p:cNvPr>
          <p:cNvGraphicFramePr>
            <a:graphicFrameLocks noGrp="1"/>
          </p:cNvGraphicFramePr>
          <p:nvPr>
            <p:extLst>
              <p:ext uri="{D42A27DB-BD31-4B8C-83A1-F6EECF244321}">
                <p14:modId xmlns:p14="http://schemas.microsoft.com/office/powerpoint/2010/main" val="1258484465"/>
              </p:ext>
            </p:extLst>
          </p:nvPr>
        </p:nvGraphicFramePr>
        <p:xfrm>
          <a:off x="1295401" y="4434348"/>
          <a:ext cx="9510249" cy="1061883"/>
        </p:xfrm>
        <a:graphic>
          <a:graphicData uri="http://schemas.openxmlformats.org/drawingml/2006/table">
            <a:tbl>
              <a:tblPr firstRow="1" firstCol="1" bandRow="1"/>
              <a:tblGrid>
                <a:gridCol w="1129342">
                  <a:extLst>
                    <a:ext uri="{9D8B030D-6E8A-4147-A177-3AD203B41FA5}">
                      <a16:colId xmlns:a16="http://schemas.microsoft.com/office/drawing/2014/main" val="1636119668"/>
                    </a:ext>
                  </a:extLst>
                </a:gridCol>
                <a:gridCol w="1842611">
                  <a:extLst>
                    <a:ext uri="{9D8B030D-6E8A-4147-A177-3AD203B41FA5}">
                      <a16:colId xmlns:a16="http://schemas.microsoft.com/office/drawing/2014/main" val="1768928028"/>
                    </a:ext>
                  </a:extLst>
                </a:gridCol>
                <a:gridCol w="2080367">
                  <a:extLst>
                    <a:ext uri="{9D8B030D-6E8A-4147-A177-3AD203B41FA5}">
                      <a16:colId xmlns:a16="http://schemas.microsoft.com/office/drawing/2014/main" val="2053479042"/>
                    </a:ext>
                  </a:extLst>
                </a:gridCol>
                <a:gridCol w="2318123">
                  <a:extLst>
                    <a:ext uri="{9D8B030D-6E8A-4147-A177-3AD203B41FA5}">
                      <a16:colId xmlns:a16="http://schemas.microsoft.com/office/drawing/2014/main" val="3363503174"/>
                    </a:ext>
                  </a:extLst>
                </a:gridCol>
                <a:gridCol w="2139806">
                  <a:extLst>
                    <a:ext uri="{9D8B030D-6E8A-4147-A177-3AD203B41FA5}">
                      <a16:colId xmlns:a16="http://schemas.microsoft.com/office/drawing/2014/main" val="2600880322"/>
                    </a:ext>
                  </a:extLst>
                </a:gridCol>
              </a:tblGrid>
              <a:tr h="353961">
                <a:tc gridSpan="5">
                  <a:txBody>
                    <a:bodyPr/>
                    <a:lstStyle/>
                    <a:p>
                      <a:pPr marL="0" marR="0">
                        <a:lnSpc>
                          <a:spcPct val="107000"/>
                        </a:lnSpc>
                        <a:spcBef>
                          <a:spcPts val="0"/>
                        </a:spcBef>
                        <a:spcAft>
                          <a:spcPts val="0"/>
                        </a:spcAft>
                      </a:pPr>
                      <a:r>
                        <a:rPr lang="en-US" sz="1600" b="1" kern="10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BIWEEKLY MEDICAL RATES</a:t>
                      </a:r>
                      <a:endParaRPr lang="en-US" sz="1100" kern="10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45B0E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8435181"/>
                  </a:ext>
                </a:extLst>
              </a:tr>
              <a:tr h="353961">
                <a:tc>
                  <a:txBody>
                    <a:bodyPr/>
                    <a:lstStyle/>
                    <a:p>
                      <a:pPr marL="0" marR="0">
                        <a:lnSpc>
                          <a:spcPct val="107000"/>
                        </a:lnSpc>
                        <a:spcBef>
                          <a:spcPts val="0"/>
                        </a:spcBef>
                        <a:spcAft>
                          <a:spcPts val="0"/>
                        </a:spcAft>
                      </a:pPr>
                      <a:r>
                        <a:rPr lang="en-US" sz="1600" b="1" kern="10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Coverage</a:t>
                      </a:r>
                      <a:endParaRPr lang="en-US" sz="1100" kern="10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45B0E1"/>
                      </a:solidFill>
                      <a:prstDash val="solid"/>
                      <a:round/>
                      <a:headEnd type="none" w="med" len="med"/>
                      <a:tailEnd type="none" w="med" len="med"/>
                    </a:lnR>
                    <a:lnT w="1905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1600" b="1" kern="10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Employee Only</a:t>
                      </a:r>
                      <a:endParaRPr lang="en-US" sz="1100" kern="10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905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1600" b="1" kern="10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Employee &amp; Spouse</a:t>
                      </a:r>
                      <a:endParaRPr lang="en-US" sz="1100" kern="10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905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1600" b="1" kern="10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Employee &amp; Child(ren)</a:t>
                      </a:r>
                      <a:endParaRPr lang="en-US" sz="1100" kern="10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905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1600" b="1" kern="10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Employee &amp; Family</a:t>
                      </a:r>
                      <a:endParaRPr lang="en-US" sz="1100" kern="10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a:noFill/>
                    </a:lnR>
                    <a:lnT w="1905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extLst>
                  <a:ext uri="{0D108BD9-81ED-4DB2-BD59-A6C34878D82A}">
                    <a16:rowId xmlns:a16="http://schemas.microsoft.com/office/drawing/2014/main" val="835176984"/>
                  </a:ext>
                </a:extLst>
              </a:tr>
              <a:tr h="353961">
                <a:tc>
                  <a:txBody>
                    <a:bodyPr/>
                    <a:lstStyle/>
                    <a:p>
                      <a:pPr marL="0" marR="0">
                        <a:lnSpc>
                          <a:spcPct val="107000"/>
                        </a:lnSpc>
                        <a:spcBef>
                          <a:spcPts val="0"/>
                        </a:spcBef>
                        <a:spcAft>
                          <a:spcPts val="0"/>
                        </a:spcAft>
                      </a:pPr>
                      <a:r>
                        <a:rPr lang="en-US" sz="1600" b="1" kern="100">
                          <a:effectLst/>
                          <a:latin typeface="Aptos" panose="020B0004020202020204" pitchFamily="34" charset="0"/>
                          <a:ea typeface="Aptos" panose="020B0004020202020204" pitchFamily="34" charset="0"/>
                          <a:cs typeface="Times New Roman" panose="02020603050405020304" pitchFamily="18" charset="0"/>
                        </a:rPr>
                        <a:t>Fire CDHP</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kern="100">
                          <a:effectLst/>
                          <a:latin typeface="Aptos" panose="020B0004020202020204" pitchFamily="34" charset="0"/>
                          <a:ea typeface="Aptos" panose="020B0004020202020204" pitchFamily="34" charset="0"/>
                          <a:cs typeface="Times New Roman" panose="02020603050405020304" pitchFamily="18" charset="0"/>
                        </a:rPr>
                        <a:t>$0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kern="100">
                          <a:effectLst/>
                          <a:latin typeface="Aptos" panose="020B0004020202020204" pitchFamily="34" charset="0"/>
                          <a:ea typeface="Aptos" panose="020B0004020202020204" pitchFamily="34" charset="0"/>
                          <a:cs typeface="Times New Roman" panose="02020603050405020304" pitchFamily="18" charset="0"/>
                        </a:rPr>
                        <a:t>$133.44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kern="100">
                          <a:effectLst/>
                          <a:latin typeface="Aptos" panose="020B0004020202020204" pitchFamily="34" charset="0"/>
                          <a:ea typeface="Aptos" panose="020B0004020202020204" pitchFamily="34" charset="0"/>
                          <a:cs typeface="Times New Roman" panose="02020603050405020304" pitchFamily="18" charset="0"/>
                        </a:rPr>
                        <a:t>$104.01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$222.18</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a:noFill/>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extLst>
                  <a:ext uri="{0D108BD9-81ED-4DB2-BD59-A6C34878D82A}">
                    <a16:rowId xmlns:a16="http://schemas.microsoft.com/office/drawing/2014/main" val="1913579267"/>
                  </a:ext>
                </a:extLst>
              </a:tr>
            </a:tbl>
          </a:graphicData>
        </a:graphic>
      </p:graphicFrame>
    </p:spTree>
    <p:extLst>
      <p:ext uri="{BB962C8B-B14F-4D97-AF65-F5344CB8AC3E}">
        <p14:creationId xmlns:p14="http://schemas.microsoft.com/office/powerpoint/2010/main" val="522000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B372-2E8D-760E-6F44-B3D471D52020}"/>
              </a:ext>
            </a:extLst>
          </p:cNvPr>
          <p:cNvSpPr>
            <a:spLocks noGrp="1"/>
          </p:cNvSpPr>
          <p:nvPr>
            <p:ph type="title"/>
          </p:nvPr>
        </p:nvSpPr>
        <p:spPr>
          <a:xfrm>
            <a:off x="1295402" y="368182"/>
            <a:ext cx="9601196" cy="1286447"/>
          </a:xfrm>
        </p:spPr>
        <p:txBody>
          <a:bodyPr>
            <a:normAutofit fontScale="90000"/>
          </a:bodyPr>
          <a:lstStyle/>
          <a:p>
            <a:pPr algn="ctr"/>
            <a:br>
              <a:rPr lang="en-US" sz="4700" b="1">
                <a:solidFill>
                  <a:srgbClr val="F68C1E"/>
                </a:solidFill>
                <a:latin typeface="Roboto Condensed" panose="02000000000000000000" pitchFamily="2" charset="0"/>
                <a:ea typeface="Roboto Condensed" panose="02000000000000000000" pitchFamily="2" charset="0"/>
              </a:rPr>
            </a:br>
            <a:br>
              <a:rPr lang="en-US" sz="4700" b="1">
                <a:solidFill>
                  <a:srgbClr val="F68C1E"/>
                </a:solidFill>
                <a:latin typeface="Roboto Condensed" panose="02000000000000000000" pitchFamily="2" charset="0"/>
                <a:ea typeface="Roboto Condensed" panose="02000000000000000000" pitchFamily="2" charset="0"/>
              </a:rPr>
            </a:br>
            <a:r>
              <a:rPr lang="en-US" sz="4700" b="1">
                <a:solidFill>
                  <a:srgbClr val="F68C1E"/>
                </a:solidFill>
                <a:latin typeface="Roboto Condensed" panose="02000000000000000000" pitchFamily="2" charset="0"/>
                <a:ea typeface="Roboto Condensed" panose="02000000000000000000" pitchFamily="2" charset="0"/>
              </a:rPr>
              <a:t>Deductible Change</a:t>
            </a:r>
            <a:br>
              <a:rPr lang="en-US" sz="4700" b="1">
                <a:solidFill>
                  <a:srgbClr val="F68C1E"/>
                </a:solidFill>
                <a:latin typeface="Roboto Condensed" panose="02000000000000000000" pitchFamily="2" charset="0"/>
                <a:ea typeface="Roboto Condensed" panose="02000000000000000000" pitchFamily="2" charset="0"/>
              </a:rPr>
            </a:br>
            <a:br>
              <a:rPr lang="en-US"/>
            </a:br>
            <a:endParaRPr lang="en-US"/>
          </a:p>
        </p:txBody>
      </p:sp>
      <p:sp>
        <p:nvSpPr>
          <p:cNvPr id="4" name="Content Placeholder 3">
            <a:extLst>
              <a:ext uri="{FF2B5EF4-FFF2-40B4-BE49-F238E27FC236}">
                <a16:creationId xmlns:a16="http://schemas.microsoft.com/office/drawing/2014/main" id="{409E11F2-050E-1E74-CC55-982A558632EA}"/>
              </a:ext>
            </a:extLst>
          </p:cNvPr>
          <p:cNvSpPr>
            <a:spLocks noGrp="1"/>
          </p:cNvSpPr>
          <p:nvPr>
            <p:ph idx="1"/>
          </p:nvPr>
        </p:nvSpPr>
        <p:spPr>
          <a:xfrm>
            <a:off x="1120000" y="1825625"/>
            <a:ext cx="10233800" cy="4912556"/>
          </a:xfrm>
        </p:spPr>
        <p:txBody>
          <a:bodyPr>
            <a:normAutofit lnSpcReduction="10000"/>
          </a:bodyPr>
          <a:lstStyle/>
          <a:p>
            <a:pPr marL="0" indent="0">
              <a:buNone/>
            </a:pPr>
            <a:r>
              <a:rPr lang="en-US" dirty="0">
                <a:solidFill>
                  <a:schemeClr val="tx1">
                    <a:lumMod val="85000"/>
                  </a:schemeClr>
                </a:solidFill>
              </a:rPr>
              <a:t>Current:</a:t>
            </a:r>
          </a:p>
          <a:p>
            <a:pPr marL="0" indent="0">
              <a:buNone/>
            </a:pPr>
            <a:endParaRPr lang="en-US" dirty="0">
              <a:solidFill>
                <a:schemeClr val="tx1">
                  <a:lumMod val="85000"/>
                </a:schemeClr>
              </a:solidFill>
            </a:endParaRPr>
          </a:p>
          <a:p>
            <a:pPr marL="0" indent="0">
              <a:buNone/>
            </a:pPr>
            <a:endParaRPr lang="en-US" dirty="0">
              <a:solidFill>
                <a:schemeClr val="tx1">
                  <a:lumMod val="85000"/>
                </a:schemeClr>
              </a:solidFill>
            </a:endParaRPr>
          </a:p>
          <a:p>
            <a:pPr marL="0" indent="0">
              <a:buNone/>
            </a:pPr>
            <a:endParaRPr lang="en-US" dirty="0">
              <a:solidFill>
                <a:schemeClr val="tx1">
                  <a:lumMod val="85000"/>
                </a:schemeClr>
              </a:solidFill>
            </a:endParaRPr>
          </a:p>
          <a:p>
            <a:pPr marL="0" indent="0">
              <a:buNone/>
            </a:pPr>
            <a:r>
              <a:rPr lang="en-US" dirty="0">
                <a:solidFill>
                  <a:schemeClr val="tx1">
                    <a:lumMod val="85000"/>
                  </a:schemeClr>
                </a:solidFill>
              </a:rPr>
              <a:t>New:</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r">
              <a:buNone/>
            </a:pPr>
            <a:r>
              <a:rPr lang="en-US" sz="1800" dirty="0"/>
              <a:t>See Page 4 of the</a:t>
            </a:r>
          </a:p>
          <a:p>
            <a:pPr marL="0" indent="0" algn="r">
              <a:buNone/>
            </a:pPr>
            <a:r>
              <a:rPr lang="en-US" sz="1800" dirty="0"/>
              <a:t> Benefit Guide</a:t>
            </a:r>
          </a:p>
          <a:p>
            <a:pPr marL="0" indent="0">
              <a:buNone/>
            </a:pPr>
            <a:endParaRPr lang="en-US" dirty="0"/>
          </a:p>
        </p:txBody>
      </p:sp>
      <p:pic>
        <p:nvPicPr>
          <p:cNvPr id="10" name="Content Placeholder 6" descr="Enter with solid fill">
            <a:extLst>
              <a:ext uri="{FF2B5EF4-FFF2-40B4-BE49-F238E27FC236}">
                <a16:creationId xmlns:a16="http://schemas.microsoft.com/office/drawing/2014/main" id="{E5C0B65E-12F7-3300-006A-9E0DD804F4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77600" y="5823781"/>
            <a:ext cx="914400" cy="914400"/>
          </a:xfrm>
          <a:prstGeom prst="rect">
            <a:avLst/>
          </a:prstGeom>
        </p:spPr>
      </p:pic>
      <p:graphicFrame>
        <p:nvGraphicFramePr>
          <p:cNvPr id="3" name="Table 2">
            <a:extLst>
              <a:ext uri="{FF2B5EF4-FFF2-40B4-BE49-F238E27FC236}">
                <a16:creationId xmlns:a16="http://schemas.microsoft.com/office/drawing/2014/main" id="{82E95E77-5C3C-6FC4-C665-45FBCDC31AFD}"/>
              </a:ext>
            </a:extLst>
          </p:cNvPr>
          <p:cNvGraphicFramePr>
            <a:graphicFrameLocks noGrp="1"/>
          </p:cNvGraphicFramePr>
          <p:nvPr>
            <p:extLst>
              <p:ext uri="{D42A27DB-BD31-4B8C-83A1-F6EECF244321}">
                <p14:modId xmlns:p14="http://schemas.microsoft.com/office/powerpoint/2010/main" val="3422506631"/>
              </p:ext>
            </p:extLst>
          </p:nvPr>
        </p:nvGraphicFramePr>
        <p:xfrm>
          <a:off x="2582760" y="3873909"/>
          <a:ext cx="6639898" cy="1317800"/>
        </p:xfrm>
        <a:graphic>
          <a:graphicData uri="http://schemas.openxmlformats.org/drawingml/2006/table">
            <a:tbl>
              <a:tblPr firstRow="1" firstCol="1" bandRow="1"/>
              <a:tblGrid>
                <a:gridCol w="1991969">
                  <a:extLst>
                    <a:ext uri="{9D8B030D-6E8A-4147-A177-3AD203B41FA5}">
                      <a16:colId xmlns:a16="http://schemas.microsoft.com/office/drawing/2014/main" val="1509976651"/>
                    </a:ext>
                  </a:extLst>
                </a:gridCol>
                <a:gridCol w="4647929">
                  <a:extLst>
                    <a:ext uri="{9D8B030D-6E8A-4147-A177-3AD203B41FA5}">
                      <a16:colId xmlns:a16="http://schemas.microsoft.com/office/drawing/2014/main" val="2399408328"/>
                    </a:ext>
                  </a:extLst>
                </a:gridCol>
              </a:tblGrid>
              <a:tr h="329450">
                <a:tc gridSpan="2">
                  <a:txBody>
                    <a:bodyPr/>
                    <a:lstStyle/>
                    <a:p>
                      <a:pPr marL="0" marR="0" algn="ctr">
                        <a:lnSpc>
                          <a:spcPct val="107000"/>
                        </a:lnSpc>
                        <a:spcBef>
                          <a:spcPts val="0"/>
                        </a:spcBef>
                        <a:spcAft>
                          <a:spcPts val="0"/>
                        </a:spcAft>
                      </a:pPr>
                      <a:r>
                        <a:rPr lang="en-US" sz="1600" b="1" kern="10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FIRE CDHP</a:t>
                      </a:r>
                      <a:endParaRPr lang="en-US" sz="1100" kern="10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45B0E1"/>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4349497"/>
                  </a:ext>
                </a:extLst>
              </a:tr>
              <a:tr h="329450">
                <a:tc gridSpan="2">
                  <a:txBody>
                    <a:bodyPr/>
                    <a:lstStyle/>
                    <a:p>
                      <a:pPr marL="0" marR="0" algn="ctr">
                        <a:lnSpc>
                          <a:spcPct val="107000"/>
                        </a:lnSpc>
                        <a:spcBef>
                          <a:spcPts val="0"/>
                        </a:spcBef>
                        <a:spcAft>
                          <a:spcPts val="0"/>
                        </a:spcAft>
                      </a:pPr>
                      <a:r>
                        <a:rPr lang="en-US" sz="1600" b="1" kern="10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           In Network/Out of Network</a:t>
                      </a:r>
                      <a:endParaRPr lang="en-US" sz="1100" kern="10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905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hMerge="1">
                  <a:txBody>
                    <a:bodyPr/>
                    <a:lstStyle/>
                    <a:p>
                      <a:endParaRPr lang="en-US"/>
                    </a:p>
                  </a:txBody>
                  <a:tcPr/>
                </a:tc>
                <a:extLst>
                  <a:ext uri="{0D108BD9-81ED-4DB2-BD59-A6C34878D82A}">
                    <a16:rowId xmlns:a16="http://schemas.microsoft.com/office/drawing/2014/main" val="1404142568"/>
                  </a:ext>
                </a:extLst>
              </a:tr>
              <a:tr h="329450">
                <a:tc>
                  <a:txBody>
                    <a:bodyPr/>
                    <a:lstStyle/>
                    <a:p>
                      <a:pPr marL="0" marR="0">
                        <a:lnSpc>
                          <a:spcPct val="107000"/>
                        </a:lnSpc>
                        <a:spcBef>
                          <a:spcPts val="0"/>
                        </a:spcBef>
                        <a:spcAft>
                          <a:spcPts val="0"/>
                        </a:spcAft>
                      </a:pPr>
                      <a:r>
                        <a:rPr lang="en-US" sz="1600" b="1" kern="100">
                          <a:effectLst/>
                          <a:latin typeface="Aptos" panose="020B0004020202020204" pitchFamily="34" charset="0"/>
                          <a:ea typeface="Aptos" panose="020B0004020202020204" pitchFamily="34" charset="0"/>
                          <a:cs typeface="Times New Roman" panose="02020603050405020304" pitchFamily="18" charset="0"/>
                        </a:rPr>
                        <a:t>Deductible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600" kern="100">
                          <a:effectLst/>
                          <a:latin typeface="Aptos" panose="020B0004020202020204" pitchFamily="34" charset="0"/>
                          <a:ea typeface="Aptos" panose="020B0004020202020204" pitchFamily="34" charset="0"/>
                          <a:cs typeface="Times New Roman" panose="02020603050405020304" pitchFamily="18" charset="0"/>
                        </a:rPr>
                        <a:t>                       $3,200/$6,000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a:noFill/>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extLst>
                  <a:ext uri="{0D108BD9-81ED-4DB2-BD59-A6C34878D82A}">
                    <a16:rowId xmlns:a16="http://schemas.microsoft.com/office/drawing/2014/main" val="2314861591"/>
                  </a:ext>
                </a:extLst>
              </a:tr>
              <a:tr h="329450">
                <a:tc>
                  <a:txBody>
                    <a:bodyPr/>
                    <a:lstStyle/>
                    <a:p>
                      <a:pPr marL="0" marR="0">
                        <a:lnSpc>
                          <a:spcPct val="107000"/>
                        </a:lnSpc>
                        <a:spcBef>
                          <a:spcPts val="0"/>
                        </a:spcBef>
                        <a:spcAft>
                          <a:spcPts val="0"/>
                        </a:spcAft>
                      </a:pPr>
                      <a:r>
                        <a:rPr lang="en-US" sz="1600" b="1" kern="10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Out-of-Pocket Max</a:t>
                      </a:r>
                      <a:endParaRPr lang="en-US" sz="1100" kern="10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1600" kern="100" dirty="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                       $3,200/$6,000</a:t>
                      </a:r>
                      <a:endParaRPr lang="en-US" sz="1100" kern="100" dirty="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a:noFill/>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extLst>
                  <a:ext uri="{0D108BD9-81ED-4DB2-BD59-A6C34878D82A}">
                    <a16:rowId xmlns:a16="http://schemas.microsoft.com/office/drawing/2014/main" val="3840802197"/>
                  </a:ext>
                </a:extLst>
              </a:tr>
            </a:tbl>
          </a:graphicData>
        </a:graphic>
      </p:graphicFrame>
      <p:graphicFrame>
        <p:nvGraphicFramePr>
          <p:cNvPr id="5" name="Table 4">
            <a:extLst>
              <a:ext uri="{FF2B5EF4-FFF2-40B4-BE49-F238E27FC236}">
                <a16:creationId xmlns:a16="http://schemas.microsoft.com/office/drawing/2014/main" id="{A4F23D72-81E6-02D8-C035-42DC4F1FB75B}"/>
              </a:ext>
            </a:extLst>
          </p:cNvPr>
          <p:cNvGraphicFramePr>
            <a:graphicFrameLocks noGrp="1"/>
          </p:cNvGraphicFramePr>
          <p:nvPr>
            <p:extLst>
              <p:ext uri="{D42A27DB-BD31-4B8C-83A1-F6EECF244321}">
                <p14:modId xmlns:p14="http://schemas.microsoft.com/office/powerpoint/2010/main" val="1304447662"/>
              </p:ext>
            </p:extLst>
          </p:nvPr>
        </p:nvGraphicFramePr>
        <p:xfrm>
          <a:off x="2582760" y="1918307"/>
          <a:ext cx="6639898" cy="1211552"/>
        </p:xfrm>
        <a:graphic>
          <a:graphicData uri="http://schemas.openxmlformats.org/drawingml/2006/table">
            <a:tbl>
              <a:tblPr firstRow="1" firstCol="1" bandRow="1"/>
              <a:tblGrid>
                <a:gridCol w="1991969">
                  <a:extLst>
                    <a:ext uri="{9D8B030D-6E8A-4147-A177-3AD203B41FA5}">
                      <a16:colId xmlns:a16="http://schemas.microsoft.com/office/drawing/2014/main" val="1404358516"/>
                    </a:ext>
                  </a:extLst>
                </a:gridCol>
                <a:gridCol w="4647929">
                  <a:extLst>
                    <a:ext uri="{9D8B030D-6E8A-4147-A177-3AD203B41FA5}">
                      <a16:colId xmlns:a16="http://schemas.microsoft.com/office/drawing/2014/main" val="3883054929"/>
                    </a:ext>
                  </a:extLst>
                </a:gridCol>
              </a:tblGrid>
              <a:tr h="302888">
                <a:tc gridSpan="2">
                  <a:txBody>
                    <a:bodyPr/>
                    <a:lstStyle/>
                    <a:p>
                      <a:pPr marL="0" marR="0" algn="ctr">
                        <a:lnSpc>
                          <a:spcPct val="107000"/>
                        </a:lnSpc>
                        <a:spcBef>
                          <a:spcPts val="0"/>
                        </a:spcBef>
                        <a:spcAft>
                          <a:spcPts val="0"/>
                        </a:spcAft>
                      </a:pPr>
                      <a:r>
                        <a:rPr lang="en-US" sz="1600" b="1" kern="10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FIRE CDHP</a:t>
                      </a:r>
                      <a:endParaRPr lang="en-US" sz="1100" kern="10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45B0E1"/>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731286745"/>
                  </a:ext>
                </a:extLst>
              </a:tr>
              <a:tr h="302888">
                <a:tc gridSpan="2">
                  <a:txBody>
                    <a:bodyPr/>
                    <a:lstStyle/>
                    <a:p>
                      <a:pPr marL="0" marR="0" algn="ctr">
                        <a:lnSpc>
                          <a:spcPct val="107000"/>
                        </a:lnSpc>
                        <a:spcBef>
                          <a:spcPts val="0"/>
                        </a:spcBef>
                        <a:spcAft>
                          <a:spcPts val="0"/>
                        </a:spcAft>
                      </a:pPr>
                      <a:r>
                        <a:rPr lang="en-US" sz="1600" b="1" kern="10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           In Network/Out of Network</a:t>
                      </a:r>
                      <a:endParaRPr lang="en-US" sz="1100" kern="10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905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hMerge="1">
                  <a:txBody>
                    <a:bodyPr/>
                    <a:lstStyle/>
                    <a:p>
                      <a:endParaRPr lang="en-US"/>
                    </a:p>
                  </a:txBody>
                  <a:tcPr/>
                </a:tc>
                <a:extLst>
                  <a:ext uri="{0D108BD9-81ED-4DB2-BD59-A6C34878D82A}">
                    <a16:rowId xmlns:a16="http://schemas.microsoft.com/office/drawing/2014/main" val="2988338310"/>
                  </a:ext>
                </a:extLst>
              </a:tr>
              <a:tr h="302888">
                <a:tc>
                  <a:txBody>
                    <a:bodyPr/>
                    <a:lstStyle/>
                    <a:p>
                      <a:pPr marL="0" marR="0">
                        <a:lnSpc>
                          <a:spcPct val="107000"/>
                        </a:lnSpc>
                        <a:spcBef>
                          <a:spcPts val="0"/>
                        </a:spcBef>
                        <a:spcAft>
                          <a:spcPts val="0"/>
                        </a:spcAft>
                      </a:pPr>
                      <a:r>
                        <a:rPr lang="en-US" sz="1600" b="1" kern="100">
                          <a:effectLst/>
                          <a:latin typeface="Aptos" panose="020B0004020202020204" pitchFamily="34" charset="0"/>
                          <a:ea typeface="Aptos" panose="020B0004020202020204" pitchFamily="34" charset="0"/>
                          <a:cs typeface="Times New Roman" panose="02020603050405020304" pitchFamily="18" charset="0"/>
                        </a:rPr>
                        <a:t>Deductible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600" kern="100">
                          <a:effectLst/>
                          <a:latin typeface="Aptos" panose="020B0004020202020204" pitchFamily="34" charset="0"/>
                          <a:ea typeface="Aptos" panose="020B0004020202020204" pitchFamily="34" charset="0"/>
                          <a:cs typeface="Times New Roman" panose="02020603050405020304" pitchFamily="18" charset="0"/>
                        </a:rPr>
                        <a:t>                       $3,000/$6,000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a:noFill/>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extLst>
                  <a:ext uri="{0D108BD9-81ED-4DB2-BD59-A6C34878D82A}">
                    <a16:rowId xmlns:a16="http://schemas.microsoft.com/office/drawing/2014/main" val="2862750356"/>
                  </a:ext>
                </a:extLst>
              </a:tr>
              <a:tr h="302888">
                <a:tc>
                  <a:txBody>
                    <a:bodyPr/>
                    <a:lstStyle/>
                    <a:p>
                      <a:pPr marL="0" marR="0">
                        <a:lnSpc>
                          <a:spcPct val="107000"/>
                        </a:lnSpc>
                        <a:spcBef>
                          <a:spcPts val="0"/>
                        </a:spcBef>
                        <a:spcAft>
                          <a:spcPts val="0"/>
                        </a:spcAft>
                      </a:pPr>
                      <a:r>
                        <a:rPr lang="en-US" sz="1600" b="1" kern="10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Out-of-Pocket Max</a:t>
                      </a:r>
                      <a:endParaRPr lang="en-US" sz="1100" kern="10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1600" kern="100" dirty="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                       $3,000/$6,000</a:t>
                      </a:r>
                      <a:endParaRPr lang="en-US" sz="1100" kern="100" dirty="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a:noFill/>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extLst>
                  <a:ext uri="{0D108BD9-81ED-4DB2-BD59-A6C34878D82A}">
                    <a16:rowId xmlns:a16="http://schemas.microsoft.com/office/drawing/2014/main" val="2572244966"/>
                  </a:ext>
                </a:extLst>
              </a:tr>
            </a:tbl>
          </a:graphicData>
        </a:graphic>
      </p:graphicFrame>
    </p:spTree>
    <p:extLst>
      <p:ext uri="{BB962C8B-B14F-4D97-AF65-F5344CB8AC3E}">
        <p14:creationId xmlns:p14="http://schemas.microsoft.com/office/powerpoint/2010/main" val="3700917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B372-2E8D-760E-6F44-B3D471D52020}"/>
              </a:ext>
            </a:extLst>
          </p:cNvPr>
          <p:cNvSpPr>
            <a:spLocks noGrp="1"/>
          </p:cNvSpPr>
          <p:nvPr>
            <p:ph type="title"/>
          </p:nvPr>
        </p:nvSpPr>
        <p:spPr>
          <a:xfrm>
            <a:off x="1295402" y="368182"/>
            <a:ext cx="9601196" cy="1286447"/>
          </a:xfrm>
        </p:spPr>
        <p:txBody>
          <a:bodyPr>
            <a:normAutofit/>
          </a:bodyPr>
          <a:lstStyle/>
          <a:p>
            <a:pPr algn="ctr"/>
            <a:r>
              <a:rPr lang="en-US" sz="4700" b="1" dirty="0">
                <a:solidFill>
                  <a:srgbClr val="F68C1E"/>
                </a:solidFill>
                <a:latin typeface="Roboto Condensed" panose="02000000000000000000" pitchFamily="2" charset="0"/>
                <a:ea typeface="Roboto Condensed" panose="02000000000000000000" pitchFamily="2" charset="0"/>
              </a:rPr>
              <a:t>Retiree Premiums</a:t>
            </a:r>
            <a:endParaRPr lang="en-US" dirty="0"/>
          </a:p>
        </p:txBody>
      </p:sp>
      <p:sp>
        <p:nvSpPr>
          <p:cNvPr id="4" name="Content Placeholder 3">
            <a:extLst>
              <a:ext uri="{FF2B5EF4-FFF2-40B4-BE49-F238E27FC236}">
                <a16:creationId xmlns:a16="http://schemas.microsoft.com/office/drawing/2014/main" id="{409E11F2-050E-1E74-CC55-982A558632EA}"/>
              </a:ext>
            </a:extLst>
          </p:cNvPr>
          <p:cNvSpPr>
            <a:spLocks noGrp="1"/>
          </p:cNvSpPr>
          <p:nvPr>
            <p:ph idx="1"/>
          </p:nvPr>
        </p:nvSpPr>
        <p:spPr>
          <a:xfrm>
            <a:off x="1120000" y="1654629"/>
            <a:ext cx="10233800" cy="5083552"/>
          </a:xfrm>
        </p:spPr>
        <p:txBody>
          <a:bodyPr>
            <a:normAutofit/>
          </a:bodyPr>
          <a:lstStyle/>
          <a:p>
            <a:pPr marL="0" indent="0">
              <a:buNone/>
            </a:pPr>
            <a:r>
              <a:rPr lang="en-US" dirty="0">
                <a:solidFill>
                  <a:schemeClr val="tx1">
                    <a:lumMod val="85000"/>
                  </a:schemeClr>
                </a:solidFill>
              </a:rPr>
              <a:t>Current:</a:t>
            </a:r>
          </a:p>
          <a:p>
            <a:pPr marL="0" indent="0">
              <a:buNone/>
            </a:pPr>
            <a:endParaRPr lang="en-US" dirty="0">
              <a:solidFill>
                <a:schemeClr val="tx1">
                  <a:lumMod val="85000"/>
                </a:schemeClr>
              </a:solidFill>
            </a:endParaRPr>
          </a:p>
          <a:p>
            <a:pPr marL="0" indent="0">
              <a:buNone/>
            </a:pPr>
            <a:endParaRPr lang="en-US" dirty="0">
              <a:solidFill>
                <a:schemeClr val="tx1">
                  <a:lumMod val="85000"/>
                </a:schemeClr>
              </a:solidFill>
            </a:endParaRPr>
          </a:p>
          <a:p>
            <a:pPr marL="0" indent="0">
              <a:buNone/>
            </a:pPr>
            <a:endParaRPr lang="en-US" dirty="0">
              <a:solidFill>
                <a:schemeClr val="tx1">
                  <a:lumMod val="85000"/>
                </a:schemeClr>
              </a:solidFill>
            </a:endParaRPr>
          </a:p>
          <a:p>
            <a:pPr marL="0" indent="0">
              <a:buNone/>
            </a:pPr>
            <a:r>
              <a:rPr lang="en-US" dirty="0">
                <a:solidFill>
                  <a:schemeClr val="tx1">
                    <a:lumMod val="85000"/>
                  </a:schemeClr>
                </a:solidFill>
              </a:rPr>
              <a:t>New:</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10" name="Content Placeholder 6" descr="Enter with solid fill">
            <a:extLst>
              <a:ext uri="{FF2B5EF4-FFF2-40B4-BE49-F238E27FC236}">
                <a16:creationId xmlns:a16="http://schemas.microsoft.com/office/drawing/2014/main" id="{E5C0B65E-12F7-3300-006A-9E0DD804F4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77600" y="5823781"/>
            <a:ext cx="914400" cy="914400"/>
          </a:xfrm>
          <a:prstGeom prst="rect">
            <a:avLst/>
          </a:prstGeom>
        </p:spPr>
      </p:pic>
      <p:graphicFrame>
        <p:nvGraphicFramePr>
          <p:cNvPr id="8" name="Table 7">
            <a:extLst>
              <a:ext uri="{FF2B5EF4-FFF2-40B4-BE49-F238E27FC236}">
                <a16:creationId xmlns:a16="http://schemas.microsoft.com/office/drawing/2014/main" id="{629B5372-1ADD-A1DB-2A68-CA32A50B3E89}"/>
              </a:ext>
            </a:extLst>
          </p:cNvPr>
          <p:cNvGraphicFramePr>
            <a:graphicFrameLocks noGrp="1"/>
          </p:cNvGraphicFramePr>
          <p:nvPr>
            <p:extLst>
              <p:ext uri="{D42A27DB-BD31-4B8C-83A1-F6EECF244321}">
                <p14:modId xmlns:p14="http://schemas.microsoft.com/office/powerpoint/2010/main" val="156354471"/>
              </p:ext>
            </p:extLst>
          </p:nvPr>
        </p:nvGraphicFramePr>
        <p:xfrm>
          <a:off x="2082234" y="4434349"/>
          <a:ext cx="8814364" cy="1487176"/>
        </p:xfrm>
        <a:graphic>
          <a:graphicData uri="http://schemas.openxmlformats.org/drawingml/2006/table">
            <a:tbl>
              <a:tblPr firstRow="1" firstCol="1" bandRow="1"/>
              <a:tblGrid>
                <a:gridCol w="2732518">
                  <a:extLst>
                    <a:ext uri="{9D8B030D-6E8A-4147-A177-3AD203B41FA5}">
                      <a16:colId xmlns:a16="http://schemas.microsoft.com/office/drawing/2014/main" val="4188202193"/>
                    </a:ext>
                  </a:extLst>
                </a:gridCol>
                <a:gridCol w="2031390">
                  <a:extLst>
                    <a:ext uri="{9D8B030D-6E8A-4147-A177-3AD203B41FA5}">
                      <a16:colId xmlns:a16="http://schemas.microsoft.com/office/drawing/2014/main" val="2807123286"/>
                    </a:ext>
                  </a:extLst>
                </a:gridCol>
                <a:gridCol w="2018418">
                  <a:extLst>
                    <a:ext uri="{9D8B030D-6E8A-4147-A177-3AD203B41FA5}">
                      <a16:colId xmlns:a16="http://schemas.microsoft.com/office/drawing/2014/main" val="540985072"/>
                    </a:ext>
                  </a:extLst>
                </a:gridCol>
                <a:gridCol w="2032038">
                  <a:extLst>
                    <a:ext uri="{9D8B030D-6E8A-4147-A177-3AD203B41FA5}">
                      <a16:colId xmlns:a16="http://schemas.microsoft.com/office/drawing/2014/main" val="2548901361"/>
                    </a:ext>
                  </a:extLst>
                </a:gridCol>
              </a:tblGrid>
              <a:tr h="267369">
                <a:tc>
                  <a:txBody>
                    <a:bodyPr/>
                    <a:lstStyle/>
                    <a:p>
                      <a:pPr marL="0" marR="0">
                        <a:lnSpc>
                          <a:spcPct val="107000"/>
                        </a:lnSpc>
                        <a:spcBef>
                          <a:spcPts val="0"/>
                        </a:spcBef>
                        <a:spcAft>
                          <a:spcPts val="0"/>
                        </a:spcAft>
                      </a:pPr>
                      <a:r>
                        <a:rPr lang="en-US" sz="1800" b="1" kern="10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Fire CDHP</a:t>
                      </a:r>
                      <a:endParaRPr lang="en-US" sz="1100" kern="10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45B0E1"/>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800" b="1" kern="10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Monthly Premium</a:t>
                      </a:r>
                      <a:endParaRPr lang="en-US" sz="1100" kern="10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45B0E1"/>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8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Assoc Credit</a:t>
                      </a:r>
                      <a:endParaRPr lang="en-US" sz="11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45B0E1"/>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800" b="1" kern="10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Total</a:t>
                      </a:r>
                      <a:endParaRPr lang="en-US" sz="1100" kern="10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45B0E1"/>
                      </a:solidFill>
                      <a:prstDash val="solid"/>
                      <a:round/>
                      <a:headEnd type="none" w="med" len="med"/>
                      <a:tailEnd type="none" w="med" len="med"/>
                    </a:lnB>
                    <a:solidFill>
                      <a:srgbClr val="FFFFFF"/>
                    </a:solidFill>
                  </a:tcPr>
                </a:tc>
                <a:extLst>
                  <a:ext uri="{0D108BD9-81ED-4DB2-BD59-A6C34878D82A}">
                    <a16:rowId xmlns:a16="http://schemas.microsoft.com/office/drawing/2014/main" val="2771865737"/>
                  </a:ext>
                </a:extLst>
              </a:tr>
              <a:tr h="300928">
                <a:tc>
                  <a:txBody>
                    <a:bodyPr/>
                    <a:lstStyle/>
                    <a:p>
                      <a:pPr marL="0" marR="0">
                        <a:lnSpc>
                          <a:spcPct val="107000"/>
                        </a:lnSpc>
                        <a:spcBef>
                          <a:spcPts val="0"/>
                        </a:spcBef>
                        <a:spcAft>
                          <a:spcPts val="0"/>
                        </a:spcAft>
                      </a:pPr>
                      <a:r>
                        <a:rPr lang="en-US" sz="1800" b="1" kern="10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Retiree&lt;65 Only</a:t>
                      </a:r>
                      <a:endParaRPr lang="en-US" sz="1100" kern="10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45B0E1"/>
                      </a:solidFill>
                      <a:prstDash val="solid"/>
                      <a:round/>
                      <a:headEnd type="none" w="med" len="med"/>
                      <a:tailEnd type="none" w="med" len="med"/>
                    </a:lnR>
                    <a:lnT w="1905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1800" kern="10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$175.20</a:t>
                      </a:r>
                      <a:endParaRPr lang="en-US" sz="1100" kern="10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905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1800" kern="10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$507.65</a:t>
                      </a:r>
                      <a:endParaRPr lang="en-US" sz="1100" kern="10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905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1800" kern="10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$682.85</a:t>
                      </a:r>
                      <a:endParaRPr lang="en-US" sz="1100" kern="10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a:noFill/>
                    </a:lnR>
                    <a:lnT w="1905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extLst>
                  <a:ext uri="{0D108BD9-81ED-4DB2-BD59-A6C34878D82A}">
                    <a16:rowId xmlns:a16="http://schemas.microsoft.com/office/drawing/2014/main" val="1497234974"/>
                  </a:ext>
                </a:extLst>
              </a:tr>
              <a:tr h="300928">
                <a:tc>
                  <a:txBody>
                    <a:bodyPr/>
                    <a:lstStyle/>
                    <a:p>
                      <a:pPr marL="0" marR="0">
                        <a:lnSpc>
                          <a:spcPct val="107000"/>
                        </a:lnSpc>
                        <a:spcBef>
                          <a:spcPts val="0"/>
                        </a:spcBef>
                        <a:spcAft>
                          <a:spcPts val="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Retiree&lt;65+Spse&lt;65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$957.43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$507.65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$1,465.08</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a:noFill/>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extLst>
                  <a:ext uri="{0D108BD9-81ED-4DB2-BD59-A6C34878D82A}">
                    <a16:rowId xmlns:a16="http://schemas.microsoft.com/office/drawing/2014/main" val="2090400085"/>
                  </a:ext>
                </a:extLst>
              </a:tr>
              <a:tr h="300928">
                <a:tc>
                  <a:txBody>
                    <a:bodyPr/>
                    <a:lstStyle/>
                    <a:p>
                      <a:pPr marL="0" marR="0">
                        <a:lnSpc>
                          <a:spcPct val="107000"/>
                        </a:lnSpc>
                        <a:spcBef>
                          <a:spcPts val="0"/>
                        </a:spcBef>
                        <a:spcAft>
                          <a:spcPts val="0"/>
                        </a:spcAft>
                      </a:pPr>
                      <a:r>
                        <a:rPr lang="en-US" sz="1800" b="1" kern="10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Retiree&lt;65+Children</a:t>
                      </a:r>
                      <a:endParaRPr lang="en-US" sz="1100" kern="10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1800" kern="10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$797.38</a:t>
                      </a:r>
                      <a:endParaRPr lang="en-US" sz="1100" kern="10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1800" kern="10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$507.65</a:t>
                      </a:r>
                      <a:endParaRPr lang="en-US" sz="1100" kern="10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1800" kern="10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$1,305.03</a:t>
                      </a:r>
                      <a:endParaRPr lang="en-US" sz="1100" kern="10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a:noFill/>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extLst>
                  <a:ext uri="{0D108BD9-81ED-4DB2-BD59-A6C34878D82A}">
                    <a16:rowId xmlns:a16="http://schemas.microsoft.com/office/drawing/2014/main" val="1449260627"/>
                  </a:ext>
                </a:extLst>
              </a:tr>
              <a:tr h="300928">
                <a:tc>
                  <a:txBody>
                    <a:bodyPr/>
                    <a:lstStyle/>
                    <a:p>
                      <a:pPr marL="0" marR="0">
                        <a:lnSpc>
                          <a:spcPct val="107000"/>
                        </a:lnSpc>
                        <a:spcBef>
                          <a:spcPts val="0"/>
                        </a:spcBef>
                        <a:spcAft>
                          <a:spcPts val="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Retiree&lt;65+Family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$1,440.25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$507.65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$1,947.90</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a:noFill/>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extLst>
                  <a:ext uri="{0D108BD9-81ED-4DB2-BD59-A6C34878D82A}">
                    <a16:rowId xmlns:a16="http://schemas.microsoft.com/office/drawing/2014/main" val="3955901624"/>
                  </a:ext>
                </a:extLst>
              </a:tr>
            </a:tbl>
          </a:graphicData>
        </a:graphic>
      </p:graphicFrame>
      <p:graphicFrame>
        <p:nvGraphicFramePr>
          <p:cNvPr id="9" name="Table 8">
            <a:extLst>
              <a:ext uri="{FF2B5EF4-FFF2-40B4-BE49-F238E27FC236}">
                <a16:creationId xmlns:a16="http://schemas.microsoft.com/office/drawing/2014/main" id="{DF70F7B5-2BDC-31F1-C2E4-8B6B322DB112}"/>
              </a:ext>
            </a:extLst>
          </p:cNvPr>
          <p:cNvGraphicFramePr>
            <a:graphicFrameLocks noGrp="1"/>
          </p:cNvGraphicFramePr>
          <p:nvPr>
            <p:extLst>
              <p:ext uri="{D42A27DB-BD31-4B8C-83A1-F6EECF244321}">
                <p14:modId xmlns:p14="http://schemas.microsoft.com/office/powerpoint/2010/main" val="1340505718"/>
              </p:ext>
            </p:extLst>
          </p:nvPr>
        </p:nvGraphicFramePr>
        <p:xfrm>
          <a:off x="2082235" y="2113053"/>
          <a:ext cx="8814364" cy="1504640"/>
        </p:xfrm>
        <a:graphic>
          <a:graphicData uri="http://schemas.openxmlformats.org/drawingml/2006/table">
            <a:tbl>
              <a:tblPr firstRow="1" firstCol="1" bandRow="1"/>
              <a:tblGrid>
                <a:gridCol w="2732517">
                  <a:extLst>
                    <a:ext uri="{9D8B030D-6E8A-4147-A177-3AD203B41FA5}">
                      <a16:colId xmlns:a16="http://schemas.microsoft.com/office/drawing/2014/main" val="1268229103"/>
                    </a:ext>
                  </a:extLst>
                </a:gridCol>
                <a:gridCol w="2031390">
                  <a:extLst>
                    <a:ext uri="{9D8B030D-6E8A-4147-A177-3AD203B41FA5}">
                      <a16:colId xmlns:a16="http://schemas.microsoft.com/office/drawing/2014/main" val="269926382"/>
                    </a:ext>
                  </a:extLst>
                </a:gridCol>
                <a:gridCol w="2018418">
                  <a:extLst>
                    <a:ext uri="{9D8B030D-6E8A-4147-A177-3AD203B41FA5}">
                      <a16:colId xmlns:a16="http://schemas.microsoft.com/office/drawing/2014/main" val="991347817"/>
                    </a:ext>
                  </a:extLst>
                </a:gridCol>
                <a:gridCol w="2032039">
                  <a:extLst>
                    <a:ext uri="{9D8B030D-6E8A-4147-A177-3AD203B41FA5}">
                      <a16:colId xmlns:a16="http://schemas.microsoft.com/office/drawing/2014/main" val="2390174429"/>
                    </a:ext>
                  </a:extLst>
                </a:gridCol>
              </a:tblGrid>
              <a:tr h="300928">
                <a:tc>
                  <a:txBody>
                    <a:bodyPr/>
                    <a:lstStyle/>
                    <a:p>
                      <a:pPr marL="0" marR="0">
                        <a:lnSpc>
                          <a:spcPct val="107000"/>
                        </a:lnSpc>
                        <a:spcBef>
                          <a:spcPts val="0"/>
                        </a:spcBef>
                        <a:spcAft>
                          <a:spcPts val="0"/>
                        </a:spcAft>
                      </a:pPr>
                      <a:r>
                        <a:rPr lang="en-US" sz="1800" b="1" kern="10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Fire CDHP</a:t>
                      </a:r>
                      <a:endParaRPr lang="en-US" sz="1100" kern="10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45B0E1"/>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800" b="1" kern="10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Monthly Premium</a:t>
                      </a:r>
                      <a:endParaRPr lang="en-US" sz="1100" kern="10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45B0E1"/>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8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Assoc Credit</a:t>
                      </a:r>
                      <a:endParaRPr lang="en-US" sz="11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45B0E1"/>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800" b="1" kern="10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Total</a:t>
                      </a:r>
                      <a:endParaRPr lang="en-US" sz="1100" kern="10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45B0E1"/>
                      </a:solidFill>
                      <a:prstDash val="solid"/>
                      <a:round/>
                      <a:headEnd type="none" w="med" len="med"/>
                      <a:tailEnd type="none" w="med" len="med"/>
                    </a:lnB>
                    <a:solidFill>
                      <a:srgbClr val="FFFFFF"/>
                    </a:solidFill>
                  </a:tcPr>
                </a:tc>
                <a:extLst>
                  <a:ext uri="{0D108BD9-81ED-4DB2-BD59-A6C34878D82A}">
                    <a16:rowId xmlns:a16="http://schemas.microsoft.com/office/drawing/2014/main" val="1263645646"/>
                  </a:ext>
                </a:extLst>
              </a:tr>
              <a:tr h="300928">
                <a:tc>
                  <a:txBody>
                    <a:bodyPr/>
                    <a:lstStyle/>
                    <a:p>
                      <a:pPr marL="0" marR="0">
                        <a:lnSpc>
                          <a:spcPct val="107000"/>
                        </a:lnSpc>
                        <a:spcBef>
                          <a:spcPts val="0"/>
                        </a:spcBef>
                        <a:spcAft>
                          <a:spcPts val="0"/>
                        </a:spcAft>
                      </a:pPr>
                      <a:r>
                        <a:rPr lang="en-US" sz="1800" b="1" kern="10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Retiree&lt;65 Only</a:t>
                      </a:r>
                      <a:endParaRPr lang="en-US" sz="1100" kern="10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45B0E1"/>
                      </a:solidFill>
                      <a:prstDash val="solid"/>
                      <a:round/>
                      <a:headEnd type="none" w="med" len="med"/>
                      <a:tailEnd type="none" w="med" len="med"/>
                    </a:lnR>
                    <a:lnT w="1905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1800" kern="10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$252.56</a:t>
                      </a:r>
                      <a:endParaRPr lang="en-US" sz="1100" kern="10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905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1800" kern="10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$430.29</a:t>
                      </a:r>
                      <a:endParaRPr lang="en-US" sz="1100" kern="10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905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1800" kern="10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$682.85</a:t>
                      </a:r>
                      <a:endParaRPr lang="en-US" sz="1100" kern="10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a:noFill/>
                    </a:lnR>
                    <a:lnT w="1905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extLst>
                  <a:ext uri="{0D108BD9-81ED-4DB2-BD59-A6C34878D82A}">
                    <a16:rowId xmlns:a16="http://schemas.microsoft.com/office/drawing/2014/main" val="2426087614"/>
                  </a:ext>
                </a:extLst>
              </a:tr>
              <a:tr h="300928">
                <a:tc>
                  <a:txBody>
                    <a:bodyPr/>
                    <a:lstStyle/>
                    <a:p>
                      <a:pPr marL="0" marR="0">
                        <a:lnSpc>
                          <a:spcPct val="107000"/>
                        </a:lnSpc>
                        <a:spcBef>
                          <a:spcPts val="0"/>
                        </a:spcBef>
                        <a:spcAft>
                          <a:spcPts val="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Retiree&lt;65+Spse&lt;65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$1,034.79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$430.29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$1,465.08</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a:noFill/>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extLst>
                  <a:ext uri="{0D108BD9-81ED-4DB2-BD59-A6C34878D82A}">
                    <a16:rowId xmlns:a16="http://schemas.microsoft.com/office/drawing/2014/main" val="806450078"/>
                  </a:ext>
                </a:extLst>
              </a:tr>
              <a:tr h="300928">
                <a:tc>
                  <a:txBody>
                    <a:bodyPr/>
                    <a:lstStyle/>
                    <a:p>
                      <a:pPr marL="0" marR="0">
                        <a:lnSpc>
                          <a:spcPct val="107000"/>
                        </a:lnSpc>
                        <a:spcBef>
                          <a:spcPts val="0"/>
                        </a:spcBef>
                        <a:spcAft>
                          <a:spcPts val="0"/>
                        </a:spcAft>
                      </a:pPr>
                      <a:r>
                        <a:rPr lang="en-US" sz="1800" b="1" kern="100" dirty="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Retiree&lt;65+Children</a:t>
                      </a:r>
                      <a:endParaRPr lang="en-US" sz="1100" kern="100" dirty="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1800" kern="10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$874.74</a:t>
                      </a:r>
                      <a:endParaRPr lang="en-US" sz="1100" kern="10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1800" kern="10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$430.29</a:t>
                      </a:r>
                      <a:endParaRPr lang="en-US" sz="1100" kern="10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1800" kern="100">
                          <a:solidFill>
                            <a:srgbClr val="000000"/>
                          </a:solidFill>
                          <a:effectLst/>
                          <a:highlight>
                            <a:srgbClr val="C1E4F5"/>
                          </a:highlight>
                          <a:latin typeface="Aptos" panose="020B0004020202020204" pitchFamily="34" charset="0"/>
                          <a:ea typeface="Aptos" panose="020B0004020202020204" pitchFamily="34" charset="0"/>
                          <a:cs typeface="Times New Roman" panose="02020603050405020304" pitchFamily="18" charset="0"/>
                        </a:rPr>
                        <a:t>$1,305.03</a:t>
                      </a:r>
                      <a:endParaRPr lang="en-US" sz="1100" kern="100">
                        <a:effectLst/>
                        <a:highlight>
                          <a:srgbClr val="C1E4F5"/>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a:noFill/>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C1E4F5"/>
                    </a:solidFill>
                  </a:tcPr>
                </a:tc>
                <a:extLst>
                  <a:ext uri="{0D108BD9-81ED-4DB2-BD59-A6C34878D82A}">
                    <a16:rowId xmlns:a16="http://schemas.microsoft.com/office/drawing/2014/main" val="98247273"/>
                  </a:ext>
                </a:extLst>
              </a:tr>
              <a:tr h="300928">
                <a:tc>
                  <a:txBody>
                    <a:bodyPr/>
                    <a:lstStyle/>
                    <a:p>
                      <a:pPr marL="0" marR="0">
                        <a:lnSpc>
                          <a:spcPct val="107000"/>
                        </a:lnSpc>
                        <a:spcBef>
                          <a:spcPts val="0"/>
                        </a:spcBef>
                        <a:spcAft>
                          <a:spcPts val="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Retiree&lt;65+Family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$1,517.61</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$430.29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$1,947.90</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a:noFill/>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extLst>
                  <a:ext uri="{0D108BD9-81ED-4DB2-BD59-A6C34878D82A}">
                    <a16:rowId xmlns:a16="http://schemas.microsoft.com/office/drawing/2014/main" val="3334152171"/>
                  </a:ext>
                </a:extLst>
              </a:tr>
            </a:tbl>
          </a:graphicData>
        </a:graphic>
      </p:graphicFrame>
    </p:spTree>
    <p:extLst>
      <p:ext uri="{BB962C8B-B14F-4D97-AF65-F5344CB8AC3E}">
        <p14:creationId xmlns:p14="http://schemas.microsoft.com/office/powerpoint/2010/main" val="4186899725"/>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22b09f2-bf7a-4e85-a201-f46582a61ee9" xsi:nil="true"/>
    <lcf76f155ced4ddcb4097134ff3c332f xmlns="6b73a096-849a-4351-91f3-158ca1b82b8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82385410B21F41965636B3DE860A8D" ma:contentTypeVersion="20" ma:contentTypeDescription="Create a new document." ma:contentTypeScope="" ma:versionID="c737165fe5509eecf6c153809a0d84e4">
  <xsd:schema xmlns:xsd="http://www.w3.org/2001/XMLSchema" xmlns:xs="http://www.w3.org/2001/XMLSchema" xmlns:p="http://schemas.microsoft.com/office/2006/metadata/properties" xmlns:ns2="922b09f2-bf7a-4e85-a201-f46582a61ee9" xmlns:ns3="6b73a096-849a-4351-91f3-158ca1b82b89" targetNamespace="http://schemas.microsoft.com/office/2006/metadata/properties" ma:root="true" ma:fieldsID="94fc341ebe8e4dff27e8adb08ada24e4" ns2:_="" ns3:_="">
    <xsd:import namespace="922b09f2-bf7a-4e85-a201-f46582a61ee9"/>
    <xsd:import namespace="6b73a096-849a-4351-91f3-158ca1b82b8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2:TaxCatchAll" minOccurs="0"/>
                <xsd:element ref="ns3:MediaServiceLocation"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b09f2-bf7a-4e85-a201-f46582a61ee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32ae0ee7-6958-4a7c-ae90-9d69e3b86560}" ma:internalName="TaxCatchAll" ma:showField="CatchAllData" ma:web="922b09f2-bf7a-4e85-a201-f46582a61ee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b73a096-849a-4351-91f3-158ca1b82b8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e4f139-5f2f-4806-9b3d-d883ffc38a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A3E769-5BE9-428C-82CC-0009E1CFD01F}">
  <ds:schemaRefs>
    <ds:schemaRef ds:uri="http://schemas.microsoft.com/sharepoint/v3/contenttype/forms"/>
  </ds:schemaRefs>
</ds:datastoreItem>
</file>

<file path=customXml/itemProps2.xml><?xml version="1.0" encoding="utf-8"?>
<ds:datastoreItem xmlns:ds="http://schemas.openxmlformats.org/officeDocument/2006/customXml" ds:itemID="{DDE4E9C9-86BC-444B-A66B-DE461652E520}">
  <ds:schemaRefs>
    <ds:schemaRef ds:uri="6b73a096-849a-4351-91f3-158ca1b82b89"/>
    <ds:schemaRef ds:uri="922b09f2-bf7a-4e85-a201-f46582a61e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6C6C89D-6DB3-4500-910B-9102C4528BD0}">
  <ds:schemaRefs>
    <ds:schemaRef ds:uri="6b73a096-849a-4351-91f3-158ca1b82b89"/>
    <ds:schemaRef ds:uri="922b09f2-bf7a-4e85-a201-f46582a61e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Gallery</Template>
  <TotalTime>38</TotalTime>
  <Words>2016</Words>
  <Application>Microsoft Office PowerPoint</Application>
  <PresentationFormat>Widescreen</PresentationFormat>
  <Paragraphs>311</Paragraphs>
  <Slides>31</Slides>
  <Notes>19</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Aptos</vt:lpstr>
      <vt:lpstr>Arial</vt:lpstr>
      <vt:lpstr>Calibri</vt:lpstr>
      <vt:lpstr>Corbel</vt:lpstr>
      <vt:lpstr>Euphemia</vt:lpstr>
      <vt:lpstr>Franklin Gothic Medium</vt:lpstr>
      <vt:lpstr>Georgia</vt:lpstr>
      <vt:lpstr>InterFace Light</vt:lpstr>
      <vt:lpstr>Roboto Condensed</vt:lpstr>
      <vt:lpstr>Times New Roman</vt:lpstr>
      <vt:lpstr>Wingdings</vt:lpstr>
      <vt:lpstr>Depth</vt:lpstr>
      <vt:lpstr> </vt:lpstr>
      <vt:lpstr>PowerPoint Presentation</vt:lpstr>
      <vt:lpstr>What is Open Enrollment?</vt:lpstr>
      <vt:lpstr>                        Dates to Remember…</vt:lpstr>
      <vt:lpstr>What’s changing in October?</vt:lpstr>
      <vt:lpstr>PLAN CHANGES </vt:lpstr>
      <vt:lpstr>  Premium Rate Change  </vt:lpstr>
      <vt:lpstr>  Deductible Change  </vt:lpstr>
      <vt:lpstr>Retiree Premiums</vt:lpstr>
      <vt:lpstr>HSA City Contribution</vt:lpstr>
      <vt:lpstr>Your hsa working for you</vt:lpstr>
      <vt:lpstr>Medical Plan Highlights</vt:lpstr>
      <vt:lpstr>    MDLIVE  Virtual Visits     </vt:lpstr>
      <vt:lpstr>PowerPoint Presentation</vt:lpstr>
      <vt:lpstr>PowerPoint Presentation</vt:lpstr>
      <vt:lpstr>PowerPoint Presentation</vt:lpstr>
      <vt:lpstr>Employee Wellness Program</vt:lpstr>
      <vt:lpstr>PowerPoint Presentation</vt:lpstr>
      <vt:lpstr>Wellness Program Requirements</vt:lpstr>
      <vt:lpstr>Employee Wellness Platform</vt:lpstr>
      <vt:lpstr>Wellness Programs</vt:lpstr>
      <vt:lpstr>Wellness Programs</vt:lpstr>
      <vt:lpstr>Wellness activities take place in person and virtually! Opportunities are announced regularly via Wellness@cctexas.com and HR Liaisons.  </vt:lpstr>
      <vt:lpstr>                            Blue Points </vt:lpstr>
      <vt:lpstr>Health and Wellness Clinic</vt:lpstr>
      <vt:lpstr>PowerPoint Presentation</vt:lpstr>
      <vt:lpstr>Employee Assistance Program (EAP)  Family Counseling Service</vt:lpstr>
      <vt:lpstr>Meet Alex</vt:lpstr>
      <vt:lpstr>How to Enroll</vt:lpstr>
      <vt:lpstr>How to Enroll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Melinda Arriaga</dc:creator>
  <cp:lastModifiedBy>Ashley Garcia</cp:lastModifiedBy>
  <cp:revision>1</cp:revision>
  <cp:lastPrinted>2023-07-26T14:10:33Z</cp:lastPrinted>
  <dcterms:created xsi:type="dcterms:W3CDTF">2022-07-21T16:11:31Z</dcterms:created>
  <dcterms:modified xsi:type="dcterms:W3CDTF">2024-07-31T14:28:42Z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0x010100D682385410B21F41965636B3DE860A8D</vt:lpwstr>
  </property>
  <property fmtid="{D5CDD505-2E9C-101B-9397-08002B2CF9AE}" pid="3" name="MediaServiceImageTags">
    <vt:lpwstr/>
  </property>
</Properties>
</file>