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notesMasterIdLst>
    <p:notesMasterId r:id="rId27"/>
  </p:notesMasterIdLst>
  <p:sldIdLst>
    <p:sldId id="585" r:id="rId5"/>
    <p:sldId id="586" r:id="rId6"/>
    <p:sldId id="258" r:id="rId7"/>
    <p:sldId id="285" r:id="rId8"/>
    <p:sldId id="575" r:id="rId9"/>
    <p:sldId id="577" r:id="rId10"/>
    <p:sldId id="567" r:id="rId11"/>
    <p:sldId id="551" r:id="rId12"/>
    <p:sldId id="550" r:id="rId13"/>
    <p:sldId id="546" r:id="rId14"/>
    <p:sldId id="576" r:id="rId15"/>
    <p:sldId id="548" r:id="rId16"/>
    <p:sldId id="324" r:id="rId17"/>
    <p:sldId id="547" r:id="rId18"/>
    <p:sldId id="601" r:id="rId19"/>
    <p:sldId id="602" r:id="rId20"/>
    <p:sldId id="612" r:id="rId21"/>
    <p:sldId id="532" r:id="rId22"/>
    <p:sldId id="277" r:id="rId23"/>
    <p:sldId id="336" r:id="rId24"/>
    <p:sldId id="613" r:id="rId25"/>
    <p:sldId id="297" r:id="rId26"/>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70D1D-56AA-4FE0-8D6A-9E07CB818E54}" v="19" dt="2024-07-26T16:22:05.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63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Flowers-Madrigal" userId="f10221a1-2f0c-4358-bb3c-1a5c22d07245" providerId="ADAL" clId="{6B870D1D-56AA-4FE0-8D6A-9E07CB818E54}"/>
    <pc:docChg chg="undo redo custSel addSld delSld modSld sldOrd">
      <pc:chgData name="Kathleen Flowers-Madrigal" userId="f10221a1-2f0c-4358-bb3c-1a5c22d07245" providerId="ADAL" clId="{6B870D1D-56AA-4FE0-8D6A-9E07CB818E54}" dt="2024-07-26T16:32:05.682" v="271" actId="20577"/>
      <pc:docMkLst>
        <pc:docMk/>
      </pc:docMkLst>
      <pc:sldChg chg="del">
        <pc:chgData name="Kathleen Flowers-Madrigal" userId="f10221a1-2f0c-4358-bb3c-1a5c22d07245" providerId="ADAL" clId="{6B870D1D-56AA-4FE0-8D6A-9E07CB818E54}" dt="2024-07-26T16:10:20.618" v="78" actId="2696"/>
        <pc:sldMkLst>
          <pc:docMk/>
          <pc:sldMk cId="0" sldId="257"/>
        </pc:sldMkLst>
      </pc:sldChg>
      <pc:sldChg chg="modSp mod">
        <pc:chgData name="Kathleen Flowers-Madrigal" userId="f10221a1-2f0c-4358-bb3c-1a5c22d07245" providerId="ADAL" clId="{6B870D1D-56AA-4FE0-8D6A-9E07CB818E54}" dt="2024-07-26T16:26:52.540" v="247" actId="2711"/>
        <pc:sldMkLst>
          <pc:docMk/>
          <pc:sldMk cId="0" sldId="258"/>
        </pc:sldMkLst>
        <pc:spChg chg="mod">
          <ac:chgData name="Kathleen Flowers-Madrigal" userId="f10221a1-2f0c-4358-bb3c-1a5c22d07245" providerId="ADAL" clId="{6B870D1D-56AA-4FE0-8D6A-9E07CB818E54}" dt="2024-07-26T16:26:52.540" v="247" actId="2711"/>
          <ac:spMkLst>
            <pc:docMk/>
            <pc:sldMk cId="0" sldId="258"/>
            <ac:spMk id="193" creationId="{00000000-0000-0000-0000-000000000000}"/>
          </ac:spMkLst>
        </pc:spChg>
      </pc:sldChg>
      <pc:sldChg chg="modSp del mod ord">
        <pc:chgData name="Kathleen Flowers-Madrigal" userId="f10221a1-2f0c-4358-bb3c-1a5c22d07245" providerId="ADAL" clId="{6B870D1D-56AA-4FE0-8D6A-9E07CB818E54}" dt="2024-07-26T16:19:52.650" v="198" actId="2696"/>
        <pc:sldMkLst>
          <pc:docMk/>
          <pc:sldMk cId="3319208701" sldId="274"/>
        </pc:sldMkLst>
        <pc:spChg chg="mod">
          <ac:chgData name="Kathleen Flowers-Madrigal" userId="f10221a1-2f0c-4358-bb3c-1a5c22d07245" providerId="ADAL" clId="{6B870D1D-56AA-4FE0-8D6A-9E07CB818E54}" dt="2024-07-26T16:10:36.493" v="84" actId="27636"/>
          <ac:spMkLst>
            <pc:docMk/>
            <pc:sldMk cId="3319208701" sldId="274"/>
            <ac:spMk id="4" creationId="{98D2F68C-B1A0-4765-BC26-FF843971AC52}"/>
          </ac:spMkLst>
        </pc:spChg>
      </pc:sldChg>
      <pc:sldChg chg="modSp mod">
        <pc:chgData name="Kathleen Flowers-Madrigal" userId="f10221a1-2f0c-4358-bb3c-1a5c22d07245" providerId="ADAL" clId="{6B870D1D-56AA-4FE0-8D6A-9E07CB818E54}" dt="2024-07-26T16:32:05.682" v="271" actId="20577"/>
        <pc:sldMkLst>
          <pc:docMk/>
          <pc:sldMk cId="4073245931" sldId="277"/>
        </pc:sldMkLst>
        <pc:spChg chg="mod">
          <ac:chgData name="Kathleen Flowers-Madrigal" userId="f10221a1-2f0c-4358-bb3c-1a5c22d07245" providerId="ADAL" clId="{6B870D1D-56AA-4FE0-8D6A-9E07CB818E54}" dt="2024-07-26T16:32:05.682" v="271" actId="20577"/>
          <ac:spMkLst>
            <pc:docMk/>
            <pc:sldMk cId="4073245931" sldId="277"/>
            <ac:spMk id="2" creationId="{22B3E23B-6F2A-4711-BEEA-5FA9DAE45E87}"/>
          </ac:spMkLst>
        </pc:spChg>
        <pc:spChg chg="mod">
          <ac:chgData name="Kathleen Flowers-Madrigal" userId="f10221a1-2f0c-4358-bb3c-1a5c22d07245" providerId="ADAL" clId="{6B870D1D-56AA-4FE0-8D6A-9E07CB818E54}" dt="2024-07-26T16:23:16.063" v="217" actId="207"/>
          <ac:spMkLst>
            <pc:docMk/>
            <pc:sldMk cId="4073245931" sldId="277"/>
            <ac:spMk id="3" creationId="{83301F1F-60D9-EC51-A22C-E932961CAD85}"/>
          </ac:spMkLst>
        </pc:spChg>
        <pc:spChg chg="mod">
          <ac:chgData name="Kathleen Flowers-Madrigal" userId="f10221a1-2f0c-4358-bb3c-1a5c22d07245" providerId="ADAL" clId="{6B870D1D-56AA-4FE0-8D6A-9E07CB818E54}" dt="2024-07-26T16:23:12.674" v="216" actId="207"/>
          <ac:spMkLst>
            <pc:docMk/>
            <pc:sldMk cId="4073245931" sldId="277"/>
            <ac:spMk id="4" creationId="{569B370A-40E0-4896-831C-60AC78B6F66D}"/>
          </ac:spMkLst>
        </pc:spChg>
      </pc:sldChg>
      <pc:sldChg chg="del">
        <pc:chgData name="Kathleen Flowers-Madrigal" userId="f10221a1-2f0c-4358-bb3c-1a5c22d07245" providerId="ADAL" clId="{6B870D1D-56AA-4FE0-8D6A-9E07CB818E54}" dt="2024-07-26T16:09:50.075" v="73" actId="2696"/>
        <pc:sldMkLst>
          <pc:docMk/>
          <pc:sldMk cId="3916705689" sldId="284"/>
        </pc:sldMkLst>
      </pc:sldChg>
      <pc:sldChg chg="modSp mod">
        <pc:chgData name="Kathleen Flowers-Madrigal" userId="f10221a1-2f0c-4358-bb3c-1a5c22d07245" providerId="ADAL" clId="{6B870D1D-56AA-4FE0-8D6A-9E07CB818E54}" dt="2024-07-26T16:30:19.182" v="268" actId="5793"/>
        <pc:sldMkLst>
          <pc:docMk/>
          <pc:sldMk cId="216698449" sldId="285"/>
        </pc:sldMkLst>
        <pc:spChg chg="mod">
          <ac:chgData name="Kathleen Flowers-Madrigal" userId="f10221a1-2f0c-4358-bb3c-1a5c22d07245" providerId="ADAL" clId="{6B870D1D-56AA-4FE0-8D6A-9E07CB818E54}" dt="2024-07-26T16:30:19.182" v="268" actId="5793"/>
          <ac:spMkLst>
            <pc:docMk/>
            <pc:sldMk cId="216698449" sldId="285"/>
            <ac:spMk id="3" creationId="{7FB8AFCE-8BF1-4F32-91D2-CC42D1831B0D}"/>
          </ac:spMkLst>
        </pc:spChg>
      </pc:sldChg>
      <pc:sldChg chg="modSp mod">
        <pc:chgData name="Kathleen Flowers-Madrigal" userId="f10221a1-2f0c-4358-bb3c-1a5c22d07245" providerId="ADAL" clId="{6B870D1D-56AA-4FE0-8D6A-9E07CB818E54}" dt="2024-07-26T16:31:34.505" v="270" actId="5793"/>
        <pc:sldMkLst>
          <pc:docMk/>
          <pc:sldMk cId="4205763230" sldId="297"/>
        </pc:sldMkLst>
        <pc:spChg chg="mod">
          <ac:chgData name="Kathleen Flowers-Madrigal" userId="f10221a1-2f0c-4358-bb3c-1a5c22d07245" providerId="ADAL" clId="{6B870D1D-56AA-4FE0-8D6A-9E07CB818E54}" dt="2024-07-26T16:31:34.505" v="270" actId="5793"/>
          <ac:spMkLst>
            <pc:docMk/>
            <pc:sldMk cId="4205763230" sldId="297"/>
            <ac:spMk id="4" creationId="{92607740-4B82-481F-B2C5-63CCC4B0F40A}"/>
          </ac:spMkLst>
        </pc:spChg>
      </pc:sldChg>
      <pc:sldChg chg="modSp mod">
        <pc:chgData name="Kathleen Flowers-Madrigal" userId="f10221a1-2f0c-4358-bb3c-1a5c22d07245" providerId="ADAL" clId="{6B870D1D-56AA-4FE0-8D6A-9E07CB818E54}" dt="2024-07-26T16:18:12.667" v="155" actId="20577"/>
        <pc:sldMkLst>
          <pc:docMk/>
          <pc:sldMk cId="2396211538" sldId="324"/>
        </pc:sldMkLst>
        <pc:spChg chg="mod">
          <ac:chgData name="Kathleen Flowers-Madrigal" userId="f10221a1-2f0c-4358-bb3c-1a5c22d07245" providerId="ADAL" clId="{6B870D1D-56AA-4FE0-8D6A-9E07CB818E54}" dt="2024-07-26T16:18:12.667" v="155" actId="20577"/>
          <ac:spMkLst>
            <pc:docMk/>
            <pc:sldMk cId="2396211538" sldId="324"/>
            <ac:spMk id="2" creationId="{732AC81E-CC1B-477A-9640-0AA1B986E203}"/>
          </ac:spMkLst>
        </pc:spChg>
        <pc:spChg chg="mod">
          <ac:chgData name="Kathleen Flowers-Madrigal" userId="f10221a1-2f0c-4358-bb3c-1a5c22d07245" providerId="ADAL" clId="{6B870D1D-56AA-4FE0-8D6A-9E07CB818E54}" dt="2024-07-26T16:15:59.284" v="117" actId="207"/>
          <ac:spMkLst>
            <pc:docMk/>
            <pc:sldMk cId="2396211538" sldId="324"/>
            <ac:spMk id="17" creationId="{479CD35E-747B-4A8E-85AE-874AE5C6876D}"/>
          </ac:spMkLst>
        </pc:spChg>
      </pc:sldChg>
      <pc:sldChg chg="modSp mod">
        <pc:chgData name="Kathleen Flowers-Madrigal" userId="f10221a1-2f0c-4358-bb3c-1a5c22d07245" providerId="ADAL" clId="{6B870D1D-56AA-4FE0-8D6A-9E07CB818E54}" dt="2024-07-26T16:20:57.893" v="203" actId="2711"/>
        <pc:sldMkLst>
          <pc:docMk/>
          <pc:sldMk cId="2212794713" sldId="336"/>
        </pc:sldMkLst>
        <pc:spChg chg="mod">
          <ac:chgData name="Kathleen Flowers-Madrigal" userId="f10221a1-2f0c-4358-bb3c-1a5c22d07245" providerId="ADAL" clId="{6B870D1D-56AA-4FE0-8D6A-9E07CB818E54}" dt="2024-07-26T16:10:36.350" v="80"/>
          <ac:spMkLst>
            <pc:docMk/>
            <pc:sldMk cId="2212794713" sldId="336"/>
            <ac:spMk id="4" creationId="{F9E664DF-E99F-C4BD-6F70-746A6FB027A3}"/>
          </ac:spMkLst>
        </pc:spChg>
        <pc:spChg chg="mod">
          <ac:chgData name="Kathleen Flowers-Madrigal" userId="f10221a1-2f0c-4358-bb3c-1a5c22d07245" providerId="ADAL" clId="{6B870D1D-56AA-4FE0-8D6A-9E07CB818E54}" dt="2024-07-26T16:20:57.893" v="203" actId="2711"/>
          <ac:spMkLst>
            <pc:docMk/>
            <pc:sldMk cId="2212794713" sldId="336"/>
            <ac:spMk id="13" creationId="{F707C558-ADF6-4A81-B4F6-410C277F3BAD}"/>
          </ac:spMkLst>
        </pc:spChg>
      </pc:sldChg>
      <pc:sldChg chg="modSp mod">
        <pc:chgData name="Kathleen Flowers-Madrigal" userId="f10221a1-2f0c-4358-bb3c-1a5c22d07245" providerId="ADAL" clId="{6B870D1D-56AA-4FE0-8D6A-9E07CB818E54}" dt="2024-07-26T16:20:24.475" v="200" actId="207"/>
        <pc:sldMkLst>
          <pc:docMk/>
          <pc:sldMk cId="2985644967" sldId="532"/>
        </pc:sldMkLst>
        <pc:spChg chg="mod">
          <ac:chgData name="Kathleen Flowers-Madrigal" userId="f10221a1-2f0c-4358-bb3c-1a5c22d07245" providerId="ADAL" clId="{6B870D1D-56AA-4FE0-8D6A-9E07CB818E54}" dt="2024-07-26T16:20:14.223" v="199" actId="255"/>
          <ac:spMkLst>
            <pc:docMk/>
            <pc:sldMk cId="2985644967" sldId="532"/>
            <ac:spMk id="6" creationId="{C46BCE12-CDE3-D4D4-0621-7F93520BF50B}"/>
          </ac:spMkLst>
        </pc:spChg>
        <pc:spChg chg="mod">
          <ac:chgData name="Kathleen Flowers-Madrigal" userId="f10221a1-2f0c-4358-bb3c-1a5c22d07245" providerId="ADAL" clId="{6B870D1D-56AA-4FE0-8D6A-9E07CB818E54}" dt="2024-07-26T16:20:24.475" v="200" actId="207"/>
          <ac:spMkLst>
            <pc:docMk/>
            <pc:sldMk cId="2985644967" sldId="532"/>
            <ac:spMk id="11" creationId="{9D055764-0C4D-7E2A-B8A8-2FE6C6BFC173}"/>
          </ac:spMkLst>
        </pc:spChg>
      </pc:sldChg>
      <pc:sldChg chg="modSp mod">
        <pc:chgData name="Kathleen Flowers-Madrigal" userId="f10221a1-2f0c-4358-bb3c-1a5c22d07245" providerId="ADAL" clId="{6B870D1D-56AA-4FE0-8D6A-9E07CB818E54}" dt="2024-07-26T16:16:20.700" v="120" actId="2711"/>
        <pc:sldMkLst>
          <pc:docMk/>
          <pc:sldMk cId="1039796000" sldId="546"/>
        </pc:sldMkLst>
        <pc:spChg chg="mod">
          <ac:chgData name="Kathleen Flowers-Madrigal" userId="f10221a1-2f0c-4358-bb3c-1a5c22d07245" providerId="ADAL" clId="{6B870D1D-56AA-4FE0-8D6A-9E07CB818E54}" dt="2024-07-26T16:16:20.700" v="120" actId="2711"/>
          <ac:spMkLst>
            <pc:docMk/>
            <pc:sldMk cId="1039796000" sldId="546"/>
            <ac:spMk id="14" creationId="{636E58DC-1E71-93EB-F131-6A878A5BF9FD}"/>
          </ac:spMkLst>
        </pc:spChg>
      </pc:sldChg>
      <pc:sldChg chg="modSp mod">
        <pc:chgData name="Kathleen Flowers-Madrigal" userId="f10221a1-2f0c-4358-bb3c-1a5c22d07245" providerId="ADAL" clId="{6B870D1D-56AA-4FE0-8D6A-9E07CB818E54}" dt="2024-07-26T16:18:20.615" v="156" actId="20577"/>
        <pc:sldMkLst>
          <pc:docMk/>
          <pc:sldMk cId="716233072" sldId="547"/>
        </pc:sldMkLst>
        <pc:spChg chg="mod">
          <ac:chgData name="Kathleen Flowers-Madrigal" userId="f10221a1-2f0c-4358-bb3c-1a5c22d07245" providerId="ADAL" clId="{6B870D1D-56AA-4FE0-8D6A-9E07CB818E54}" dt="2024-07-26T16:18:20.615" v="156" actId="20577"/>
          <ac:spMkLst>
            <pc:docMk/>
            <pc:sldMk cId="716233072" sldId="547"/>
            <ac:spMk id="2" creationId="{732AC81E-CC1B-477A-9640-0AA1B986E203}"/>
          </ac:spMkLst>
        </pc:spChg>
        <pc:spChg chg="mod">
          <ac:chgData name="Kathleen Flowers-Madrigal" userId="f10221a1-2f0c-4358-bb3c-1a5c22d07245" providerId="ADAL" clId="{6B870D1D-56AA-4FE0-8D6A-9E07CB818E54}" dt="2024-07-26T16:16:03.942" v="118" actId="207"/>
          <ac:spMkLst>
            <pc:docMk/>
            <pc:sldMk cId="716233072" sldId="547"/>
            <ac:spMk id="17" creationId="{479CD35E-747B-4A8E-85AE-874AE5C6876D}"/>
          </ac:spMkLst>
        </pc:spChg>
      </pc:sldChg>
      <pc:sldChg chg="modSp mod">
        <pc:chgData name="Kathleen Flowers-Madrigal" userId="f10221a1-2f0c-4358-bb3c-1a5c22d07245" providerId="ADAL" clId="{6B870D1D-56AA-4FE0-8D6A-9E07CB818E54}" dt="2024-07-26T16:29:06.218" v="263" actId="20577"/>
        <pc:sldMkLst>
          <pc:docMk/>
          <pc:sldMk cId="935612798" sldId="548"/>
        </pc:sldMkLst>
        <pc:spChg chg="mod">
          <ac:chgData name="Kathleen Flowers-Madrigal" userId="f10221a1-2f0c-4358-bb3c-1a5c22d07245" providerId="ADAL" clId="{6B870D1D-56AA-4FE0-8D6A-9E07CB818E54}" dt="2024-07-26T16:10:36.350" v="80"/>
          <ac:spMkLst>
            <pc:docMk/>
            <pc:sldMk cId="935612798" sldId="548"/>
            <ac:spMk id="2" creationId="{6B113371-11C8-C7D1-4B52-AE912CEF7A02}"/>
          </ac:spMkLst>
        </pc:spChg>
        <pc:spChg chg="mod">
          <ac:chgData name="Kathleen Flowers-Madrigal" userId="f10221a1-2f0c-4358-bb3c-1a5c22d07245" providerId="ADAL" clId="{6B870D1D-56AA-4FE0-8D6A-9E07CB818E54}" dt="2024-07-26T16:29:06.218" v="263" actId="20577"/>
          <ac:spMkLst>
            <pc:docMk/>
            <pc:sldMk cId="935612798" sldId="548"/>
            <ac:spMk id="3" creationId="{011A872B-DC99-9E67-408A-F8FC0664D15D}"/>
          </ac:spMkLst>
        </pc:spChg>
        <pc:picChg chg="mod">
          <ac:chgData name="Kathleen Flowers-Madrigal" userId="f10221a1-2f0c-4358-bb3c-1a5c22d07245" providerId="ADAL" clId="{6B870D1D-56AA-4FE0-8D6A-9E07CB818E54}" dt="2024-07-25T19:18:56.797" v="32" actId="1076"/>
          <ac:picMkLst>
            <pc:docMk/>
            <pc:sldMk cId="935612798" sldId="548"/>
            <ac:picMk id="1026" creationId="{88E6F6BB-9F03-B260-E103-151645E3E0F4}"/>
          </ac:picMkLst>
        </pc:picChg>
      </pc:sldChg>
      <pc:sldChg chg="modSp mod">
        <pc:chgData name="Kathleen Flowers-Madrigal" userId="f10221a1-2f0c-4358-bb3c-1a5c22d07245" providerId="ADAL" clId="{6B870D1D-56AA-4FE0-8D6A-9E07CB818E54}" dt="2024-07-26T16:29:53.699" v="266" actId="12"/>
        <pc:sldMkLst>
          <pc:docMk/>
          <pc:sldMk cId="3191930850" sldId="550"/>
        </pc:sldMkLst>
        <pc:spChg chg="mod">
          <ac:chgData name="Kathleen Flowers-Madrigal" userId="f10221a1-2f0c-4358-bb3c-1a5c22d07245" providerId="ADAL" clId="{6B870D1D-56AA-4FE0-8D6A-9E07CB818E54}" dt="2024-07-26T16:29:53.699" v="266" actId="12"/>
          <ac:spMkLst>
            <pc:docMk/>
            <pc:sldMk cId="3191930850" sldId="550"/>
            <ac:spMk id="14" creationId="{82D8B615-4262-6B39-B018-59016995481F}"/>
          </ac:spMkLst>
        </pc:spChg>
        <pc:spChg chg="mod">
          <ac:chgData name="Kathleen Flowers-Madrigal" userId="f10221a1-2f0c-4358-bb3c-1a5c22d07245" providerId="ADAL" clId="{6B870D1D-56AA-4FE0-8D6A-9E07CB818E54}" dt="2024-07-26T16:10:36.350" v="80"/>
          <ac:spMkLst>
            <pc:docMk/>
            <pc:sldMk cId="3191930850" sldId="550"/>
            <ac:spMk id="19" creationId="{AC18E337-719E-3265-8E15-A39246099C3D}"/>
          </ac:spMkLst>
        </pc:spChg>
      </pc:sldChg>
      <pc:sldChg chg="modSp mod ord">
        <pc:chgData name="Kathleen Flowers-Madrigal" userId="f10221a1-2f0c-4358-bb3c-1a5c22d07245" providerId="ADAL" clId="{6B870D1D-56AA-4FE0-8D6A-9E07CB818E54}" dt="2024-07-26T16:27:25.040" v="250" actId="207"/>
        <pc:sldMkLst>
          <pc:docMk/>
          <pc:sldMk cId="3375761075" sldId="551"/>
        </pc:sldMkLst>
        <pc:spChg chg="mod">
          <ac:chgData name="Kathleen Flowers-Madrigal" userId="f10221a1-2f0c-4358-bb3c-1a5c22d07245" providerId="ADAL" clId="{6B870D1D-56AA-4FE0-8D6A-9E07CB818E54}" dt="2024-07-26T16:27:25.040" v="250" actId="207"/>
          <ac:spMkLst>
            <pc:docMk/>
            <pc:sldMk cId="3375761075" sldId="551"/>
            <ac:spMk id="2" creationId="{CF0B8C5C-F0AD-2232-2156-FB749B3C41C7}"/>
          </ac:spMkLst>
        </pc:spChg>
      </pc:sldChg>
      <pc:sldChg chg="modSp mod ord">
        <pc:chgData name="Kathleen Flowers-Madrigal" userId="f10221a1-2f0c-4358-bb3c-1a5c22d07245" providerId="ADAL" clId="{6B870D1D-56AA-4FE0-8D6A-9E07CB818E54}" dt="2024-07-26T16:27:35.792" v="253" actId="207"/>
        <pc:sldMkLst>
          <pc:docMk/>
          <pc:sldMk cId="397477289" sldId="567"/>
        </pc:sldMkLst>
        <pc:spChg chg="mod">
          <ac:chgData name="Kathleen Flowers-Madrigal" userId="f10221a1-2f0c-4358-bb3c-1a5c22d07245" providerId="ADAL" clId="{6B870D1D-56AA-4FE0-8D6A-9E07CB818E54}" dt="2024-07-26T16:27:35.792" v="253" actId="207"/>
          <ac:spMkLst>
            <pc:docMk/>
            <pc:sldMk cId="397477289" sldId="567"/>
            <ac:spMk id="10" creationId="{6FC61798-6251-4C97-A2EA-E6270722794E}"/>
          </ac:spMkLst>
        </pc:spChg>
        <pc:picChg chg="mod">
          <ac:chgData name="Kathleen Flowers-Madrigal" userId="f10221a1-2f0c-4358-bb3c-1a5c22d07245" providerId="ADAL" clId="{6B870D1D-56AA-4FE0-8D6A-9E07CB818E54}" dt="2024-07-26T16:17:21.839" v="126" actId="14100"/>
          <ac:picMkLst>
            <pc:docMk/>
            <pc:sldMk cId="397477289" sldId="567"/>
            <ac:picMk id="9" creationId="{542C8150-AE2D-5A83-AB92-CC94C65449E9}"/>
          </ac:picMkLst>
        </pc:picChg>
      </pc:sldChg>
      <pc:sldChg chg="modSp add del mod">
        <pc:chgData name="Kathleen Flowers-Madrigal" userId="f10221a1-2f0c-4358-bb3c-1a5c22d07245" providerId="ADAL" clId="{6B870D1D-56AA-4FE0-8D6A-9E07CB818E54}" dt="2024-07-26T16:22:10.311" v="210" actId="2696"/>
        <pc:sldMkLst>
          <pc:docMk/>
          <pc:sldMk cId="3327835048" sldId="572"/>
        </pc:sldMkLst>
        <pc:spChg chg="mod">
          <ac:chgData name="Kathleen Flowers-Madrigal" userId="f10221a1-2f0c-4358-bb3c-1a5c22d07245" providerId="ADAL" clId="{6B870D1D-56AA-4FE0-8D6A-9E07CB818E54}" dt="2024-07-26T16:21:07.992" v="204" actId="207"/>
          <ac:spMkLst>
            <pc:docMk/>
            <pc:sldMk cId="3327835048" sldId="572"/>
            <ac:spMk id="3" creationId="{7D3CFE06-3F4E-7240-536F-663CC5C2E0CC}"/>
          </ac:spMkLst>
        </pc:spChg>
      </pc:sldChg>
      <pc:sldChg chg="addSp delSp modSp del mod">
        <pc:chgData name="Kathleen Flowers-Madrigal" userId="f10221a1-2f0c-4358-bb3c-1a5c22d07245" providerId="ADAL" clId="{6B870D1D-56AA-4FE0-8D6A-9E07CB818E54}" dt="2024-07-26T16:18:40.095" v="158" actId="2696"/>
        <pc:sldMkLst>
          <pc:docMk/>
          <pc:sldMk cId="821566740" sldId="574"/>
        </pc:sldMkLst>
        <pc:spChg chg="mod">
          <ac:chgData name="Kathleen Flowers-Madrigal" userId="f10221a1-2f0c-4358-bb3c-1a5c22d07245" providerId="ADAL" clId="{6B870D1D-56AA-4FE0-8D6A-9E07CB818E54}" dt="2024-07-26T16:15:33.500" v="116" actId="3626"/>
          <ac:spMkLst>
            <pc:docMk/>
            <pc:sldMk cId="821566740" sldId="574"/>
            <ac:spMk id="8" creationId="{B3B2ED52-11ED-D349-DB8B-F9097FACF7C2}"/>
          </ac:spMkLst>
        </pc:spChg>
        <pc:picChg chg="add mod">
          <ac:chgData name="Kathleen Flowers-Madrigal" userId="f10221a1-2f0c-4358-bb3c-1a5c22d07245" providerId="ADAL" clId="{6B870D1D-56AA-4FE0-8D6A-9E07CB818E54}" dt="2024-07-25T20:02:30.249" v="57" actId="1076"/>
          <ac:picMkLst>
            <pc:docMk/>
            <pc:sldMk cId="821566740" sldId="574"/>
            <ac:picMk id="2" creationId="{86ABC7E7-0A62-C361-3568-8BDE5459C712}"/>
          </ac:picMkLst>
        </pc:picChg>
        <pc:picChg chg="del">
          <ac:chgData name="Kathleen Flowers-Madrigal" userId="f10221a1-2f0c-4358-bb3c-1a5c22d07245" providerId="ADAL" clId="{6B870D1D-56AA-4FE0-8D6A-9E07CB818E54}" dt="2024-07-25T20:02:20.068" v="55" actId="478"/>
          <ac:picMkLst>
            <pc:docMk/>
            <pc:sldMk cId="821566740" sldId="574"/>
            <ac:picMk id="11" creationId="{4A600C52-E195-7E7A-6887-1527576AFCC7}"/>
          </ac:picMkLst>
        </pc:picChg>
      </pc:sldChg>
      <pc:sldChg chg="modSp mod">
        <pc:chgData name="Kathleen Flowers-Madrigal" userId="f10221a1-2f0c-4358-bb3c-1a5c22d07245" providerId="ADAL" clId="{6B870D1D-56AA-4FE0-8D6A-9E07CB818E54}" dt="2024-07-26T16:26:36.397" v="246" actId="20577"/>
        <pc:sldMkLst>
          <pc:docMk/>
          <pc:sldMk cId="3108898796" sldId="575"/>
        </pc:sldMkLst>
        <pc:spChg chg="mod">
          <ac:chgData name="Kathleen Flowers-Madrigal" userId="f10221a1-2f0c-4358-bb3c-1a5c22d07245" providerId="ADAL" clId="{6B870D1D-56AA-4FE0-8D6A-9E07CB818E54}" dt="2024-07-26T16:26:36.397" v="246" actId="20577"/>
          <ac:spMkLst>
            <pc:docMk/>
            <pc:sldMk cId="3108898796" sldId="575"/>
            <ac:spMk id="2" creationId="{732AC81E-CC1B-477A-9640-0AA1B986E203}"/>
          </ac:spMkLst>
        </pc:spChg>
      </pc:sldChg>
      <pc:sldChg chg="modSp mod">
        <pc:chgData name="Kathleen Flowers-Madrigal" userId="f10221a1-2f0c-4358-bb3c-1a5c22d07245" providerId="ADAL" clId="{6B870D1D-56AA-4FE0-8D6A-9E07CB818E54}" dt="2024-07-26T16:23:41.251" v="221" actId="20577"/>
        <pc:sldMkLst>
          <pc:docMk/>
          <pc:sldMk cId="4227916214" sldId="576"/>
        </pc:sldMkLst>
        <pc:spChg chg="mod">
          <ac:chgData name="Kathleen Flowers-Madrigal" userId="f10221a1-2f0c-4358-bb3c-1a5c22d07245" providerId="ADAL" clId="{6B870D1D-56AA-4FE0-8D6A-9E07CB818E54}" dt="2024-07-26T16:23:41.251" v="221" actId="20577"/>
          <ac:spMkLst>
            <pc:docMk/>
            <pc:sldMk cId="4227916214" sldId="576"/>
            <ac:spMk id="2" creationId="{732AC81E-CC1B-477A-9640-0AA1B986E203}"/>
          </ac:spMkLst>
        </pc:spChg>
      </pc:sldChg>
      <pc:sldChg chg="addSp delSp modSp mod setBg setClrOvrMap delDesignElem">
        <pc:chgData name="Kathleen Flowers-Madrigal" userId="f10221a1-2f0c-4358-bb3c-1a5c22d07245" providerId="ADAL" clId="{6B870D1D-56AA-4FE0-8D6A-9E07CB818E54}" dt="2024-07-26T16:27:49.992" v="256" actId="207"/>
        <pc:sldMkLst>
          <pc:docMk/>
          <pc:sldMk cId="1082006068" sldId="577"/>
        </pc:sldMkLst>
        <pc:spChg chg="mod">
          <ac:chgData name="Kathleen Flowers-Madrigal" userId="f10221a1-2f0c-4358-bb3c-1a5c22d07245" providerId="ADAL" clId="{6B870D1D-56AA-4FE0-8D6A-9E07CB818E54}" dt="2024-07-26T16:11:17.742" v="93" actId="20577"/>
          <ac:spMkLst>
            <pc:docMk/>
            <pc:sldMk cId="1082006068" sldId="577"/>
            <ac:spMk id="4" creationId="{E2A9310F-9A3C-E09B-90B6-10D2F6DD7FF9}"/>
          </ac:spMkLst>
        </pc:spChg>
        <pc:spChg chg="mod">
          <ac:chgData name="Kathleen Flowers-Madrigal" userId="f10221a1-2f0c-4358-bb3c-1a5c22d07245" providerId="ADAL" clId="{6B870D1D-56AA-4FE0-8D6A-9E07CB818E54}" dt="2024-07-26T16:27:49.992" v="256" actId="207"/>
          <ac:spMkLst>
            <pc:docMk/>
            <pc:sldMk cId="1082006068" sldId="577"/>
            <ac:spMk id="6" creationId="{CF25ED14-D5D1-FA12-B866-184B6130A2E6}"/>
          </ac:spMkLst>
        </pc:spChg>
        <pc:spChg chg="add">
          <ac:chgData name="Kathleen Flowers-Madrigal" userId="f10221a1-2f0c-4358-bb3c-1a5c22d07245" providerId="ADAL" clId="{6B870D1D-56AA-4FE0-8D6A-9E07CB818E54}" dt="2024-07-26T16:10:50.282" v="85" actId="26606"/>
          <ac:spMkLst>
            <pc:docMk/>
            <pc:sldMk cId="1082006068" sldId="577"/>
            <ac:spMk id="8" creationId="{05325879-C4B2-475E-B853-DC8F21A63351}"/>
          </ac:spMkLst>
        </pc:spChg>
        <pc:spChg chg="add">
          <ac:chgData name="Kathleen Flowers-Madrigal" userId="f10221a1-2f0c-4358-bb3c-1a5c22d07245" providerId="ADAL" clId="{6B870D1D-56AA-4FE0-8D6A-9E07CB818E54}" dt="2024-07-26T16:10:50.282" v="85" actId="26606"/>
          <ac:spMkLst>
            <pc:docMk/>
            <pc:sldMk cId="1082006068" sldId="577"/>
            <ac:spMk id="9" creationId="{012C085F-3B19-420D-902A-B55695F5036C}"/>
          </ac:spMkLst>
        </pc:spChg>
        <pc:spChg chg="add del">
          <ac:chgData name="Kathleen Flowers-Madrigal" userId="f10221a1-2f0c-4358-bb3c-1a5c22d07245" providerId="ADAL" clId="{6B870D1D-56AA-4FE0-8D6A-9E07CB818E54}" dt="2024-07-26T16:10:36.350" v="80"/>
          <ac:spMkLst>
            <pc:docMk/>
            <pc:sldMk cId="1082006068" sldId="577"/>
            <ac:spMk id="11" creationId="{0CABCAE3-64FC-4149-819F-2C1812824154}"/>
          </ac:spMkLst>
        </pc:spChg>
        <pc:spChg chg="add del">
          <ac:chgData name="Kathleen Flowers-Madrigal" userId="f10221a1-2f0c-4358-bb3c-1a5c22d07245" providerId="ADAL" clId="{6B870D1D-56AA-4FE0-8D6A-9E07CB818E54}" dt="2024-07-26T16:10:36.350" v="80"/>
          <ac:spMkLst>
            <pc:docMk/>
            <pc:sldMk cId="1082006068" sldId="577"/>
            <ac:spMk id="19" creationId="{35C3D674-3D59-4E93-80CA-0C0A9095E816}"/>
          </ac:spMkLst>
        </pc:spChg>
        <pc:spChg chg="add del">
          <ac:chgData name="Kathleen Flowers-Madrigal" userId="f10221a1-2f0c-4358-bb3c-1a5c22d07245" providerId="ADAL" clId="{6B870D1D-56AA-4FE0-8D6A-9E07CB818E54}" dt="2024-07-26T16:10:36.350" v="80"/>
          <ac:spMkLst>
            <pc:docMk/>
            <pc:sldMk cId="1082006068" sldId="577"/>
            <ac:spMk id="23" creationId="{EF2A81E1-BCBE-426B-8C09-33274E69409D}"/>
          </ac:spMkLst>
        </pc:spChg>
        <pc:picChg chg="mod">
          <ac:chgData name="Kathleen Flowers-Madrigal" userId="f10221a1-2f0c-4358-bb3c-1a5c22d07245" providerId="ADAL" clId="{6B870D1D-56AA-4FE0-8D6A-9E07CB818E54}" dt="2024-07-26T16:10:50.282" v="85" actId="26606"/>
          <ac:picMkLst>
            <pc:docMk/>
            <pc:sldMk cId="1082006068" sldId="577"/>
            <ac:picMk id="3" creationId="{5D5036E7-C9F3-1A60-9467-5059F7148E3D}"/>
          </ac:picMkLst>
        </pc:picChg>
        <pc:picChg chg="add del">
          <ac:chgData name="Kathleen Flowers-Madrigal" userId="f10221a1-2f0c-4358-bb3c-1a5c22d07245" providerId="ADAL" clId="{6B870D1D-56AA-4FE0-8D6A-9E07CB818E54}" dt="2024-07-26T16:10:36.350" v="80"/>
          <ac:picMkLst>
            <pc:docMk/>
            <pc:sldMk cId="1082006068" sldId="577"/>
            <ac:picMk id="13" creationId="{012FDCFE-9AD2-4D8A-8CBF-B3AA37EBF6DD}"/>
          </ac:picMkLst>
        </pc:picChg>
        <pc:picChg chg="add del">
          <ac:chgData name="Kathleen Flowers-Madrigal" userId="f10221a1-2f0c-4358-bb3c-1a5c22d07245" providerId="ADAL" clId="{6B870D1D-56AA-4FE0-8D6A-9E07CB818E54}" dt="2024-07-26T16:10:36.350" v="80"/>
          <ac:picMkLst>
            <pc:docMk/>
            <pc:sldMk cId="1082006068" sldId="577"/>
            <ac:picMk id="25" creationId="{39D1DDD4-5BB3-45BA-B9B3-06B62299AD79}"/>
          </ac:picMkLst>
        </pc:picChg>
        <pc:cxnChg chg="add del">
          <ac:chgData name="Kathleen Flowers-Madrigal" userId="f10221a1-2f0c-4358-bb3c-1a5c22d07245" providerId="ADAL" clId="{6B870D1D-56AA-4FE0-8D6A-9E07CB818E54}" dt="2024-07-26T16:10:36.350" v="80"/>
          <ac:cxnSpMkLst>
            <pc:docMk/>
            <pc:sldMk cId="1082006068" sldId="577"/>
            <ac:cxnSpMk id="15" creationId="{FBD463FC-4CA8-4FF4-85A3-AF9F4B98D210}"/>
          </ac:cxnSpMkLst>
        </pc:cxnChg>
        <pc:cxnChg chg="add del">
          <ac:chgData name="Kathleen Flowers-Madrigal" userId="f10221a1-2f0c-4358-bb3c-1a5c22d07245" providerId="ADAL" clId="{6B870D1D-56AA-4FE0-8D6A-9E07CB818E54}" dt="2024-07-26T16:10:36.350" v="80"/>
          <ac:cxnSpMkLst>
            <pc:docMk/>
            <pc:sldMk cId="1082006068" sldId="577"/>
            <ac:cxnSpMk id="17" creationId="{A56012FD-74A8-4C91-B318-435CF2B71927}"/>
          </ac:cxnSpMkLst>
        </pc:cxnChg>
        <pc:cxnChg chg="add del">
          <ac:chgData name="Kathleen Flowers-Madrigal" userId="f10221a1-2f0c-4358-bb3c-1a5c22d07245" providerId="ADAL" clId="{6B870D1D-56AA-4FE0-8D6A-9E07CB818E54}" dt="2024-07-26T16:10:36.350" v="80"/>
          <ac:cxnSpMkLst>
            <pc:docMk/>
            <pc:sldMk cId="1082006068" sldId="577"/>
            <ac:cxnSpMk id="21" creationId="{C884B8F8-FDC9-498B-9960-5D7260AFCB03}"/>
          </ac:cxnSpMkLst>
        </pc:cxnChg>
        <pc:cxnChg chg="add del">
          <ac:chgData name="Kathleen Flowers-Madrigal" userId="f10221a1-2f0c-4358-bb3c-1a5c22d07245" providerId="ADAL" clId="{6B870D1D-56AA-4FE0-8D6A-9E07CB818E54}" dt="2024-07-26T16:10:36.350" v="80"/>
          <ac:cxnSpMkLst>
            <pc:docMk/>
            <pc:sldMk cId="1082006068" sldId="577"/>
            <ac:cxnSpMk id="27" creationId="{A24DAE64-2302-42EA-8239-F2F0775CA5AD}"/>
          </ac:cxnSpMkLst>
        </pc:cxnChg>
      </pc:sldChg>
      <pc:sldChg chg="modSp add del mod">
        <pc:chgData name="Kathleen Flowers-Madrigal" userId="f10221a1-2f0c-4358-bb3c-1a5c22d07245" providerId="ADAL" clId="{6B870D1D-56AA-4FE0-8D6A-9E07CB818E54}" dt="2024-07-26T16:18:59.388" v="160" actId="2696"/>
        <pc:sldMkLst>
          <pc:docMk/>
          <pc:sldMk cId="4195632724" sldId="584"/>
        </pc:sldMkLst>
        <pc:spChg chg="mod">
          <ac:chgData name="Kathleen Flowers-Madrigal" userId="f10221a1-2f0c-4358-bb3c-1a5c22d07245" providerId="ADAL" clId="{6B870D1D-56AA-4FE0-8D6A-9E07CB818E54}" dt="2024-07-26T16:10:36.350" v="80"/>
          <ac:spMkLst>
            <pc:docMk/>
            <pc:sldMk cId="4195632724" sldId="584"/>
            <ac:spMk id="5" creationId="{3CB8720B-57D7-5CE5-F03E-0EEDB67D7194}"/>
          </ac:spMkLst>
        </pc:spChg>
        <pc:spChg chg="mod">
          <ac:chgData name="Kathleen Flowers-Madrigal" userId="f10221a1-2f0c-4358-bb3c-1a5c22d07245" providerId="ADAL" clId="{6B870D1D-56AA-4FE0-8D6A-9E07CB818E54}" dt="2024-07-26T16:10:36.477" v="83" actId="27636"/>
          <ac:spMkLst>
            <pc:docMk/>
            <pc:sldMk cId="4195632724" sldId="584"/>
            <ac:spMk id="6" creationId="{CA77CE6F-0D87-59D8-62E1-4D9A8BFC3024}"/>
          </ac:spMkLst>
        </pc:spChg>
        <pc:picChg chg="mod">
          <ac:chgData name="Kathleen Flowers-Madrigal" userId="f10221a1-2f0c-4358-bb3c-1a5c22d07245" providerId="ADAL" clId="{6B870D1D-56AA-4FE0-8D6A-9E07CB818E54}" dt="2024-07-25T19:20:49.395" v="51" actId="1036"/>
          <ac:picMkLst>
            <pc:docMk/>
            <pc:sldMk cId="4195632724" sldId="584"/>
            <ac:picMk id="10" creationId="{DC9E0B19-FCC4-30AF-F66E-1B9C5B19E286}"/>
          </ac:picMkLst>
        </pc:picChg>
      </pc:sldChg>
      <pc:sldChg chg="add">
        <pc:chgData name="Kathleen Flowers-Madrigal" userId="f10221a1-2f0c-4358-bb3c-1a5c22d07245" providerId="ADAL" clId="{6B870D1D-56AA-4FE0-8D6A-9E07CB818E54}" dt="2024-07-26T16:09:47.831" v="72"/>
        <pc:sldMkLst>
          <pc:docMk/>
          <pc:sldMk cId="581452667" sldId="585"/>
        </pc:sldMkLst>
      </pc:sldChg>
      <pc:sldChg chg="addSp delSp modSp add mod">
        <pc:chgData name="Kathleen Flowers-Madrigal" userId="f10221a1-2f0c-4358-bb3c-1a5c22d07245" providerId="ADAL" clId="{6B870D1D-56AA-4FE0-8D6A-9E07CB818E54}" dt="2024-07-26T16:10:16.891" v="77" actId="1076"/>
        <pc:sldMkLst>
          <pc:docMk/>
          <pc:sldMk cId="0" sldId="586"/>
        </pc:sldMkLst>
        <pc:picChg chg="del">
          <ac:chgData name="Kathleen Flowers-Madrigal" userId="f10221a1-2f0c-4358-bb3c-1a5c22d07245" providerId="ADAL" clId="{6B870D1D-56AA-4FE0-8D6A-9E07CB818E54}" dt="2024-07-26T16:10:04.468" v="75" actId="478"/>
          <ac:picMkLst>
            <pc:docMk/>
            <pc:sldMk cId="0" sldId="586"/>
            <ac:picMk id="2" creationId="{5CC46B64-08E1-F370-AEF2-C265EE3288EC}"/>
          </ac:picMkLst>
        </pc:picChg>
        <pc:picChg chg="add mod">
          <ac:chgData name="Kathleen Flowers-Madrigal" userId="f10221a1-2f0c-4358-bb3c-1a5c22d07245" providerId="ADAL" clId="{6B870D1D-56AA-4FE0-8D6A-9E07CB818E54}" dt="2024-07-26T16:10:16.891" v="77" actId="1076"/>
          <ac:picMkLst>
            <pc:docMk/>
            <pc:sldMk cId="0" sldId="586"/>
            <ac:picMk id="3" creationId="{80D835A4-ED35-F9B0-5EAC-2F879322CFF4}"/>
          </ac:picMkLst>
        </pc:picChg>
      </pc:sldChg>
      <pc:sldChg chg="add">
        <pc:chgData name="Kathleen Flowers-Madrigal" userId="f10221a1-2f0c-4358-bb3c-1a5c22d07245" providerId="ADAL" clId="{6B870D1D-56AA-4FE0-8D6A-9E07CB818E54}" dt="2024-07-26T16:18:36.598" v="157"/>
        <pc:sldMkLst>
          <pc:docMk/>
          <pc:sldMk cId="90358345" sldId="601"/>
        </pc:sldMkLst>
      </pc:sldChg>
      <pc:sldChg chg="add">
        <pc:chgData name="Kathleen Flowers-Madrigal" userId="f10221a1-2f0c-4358-bb3c-1a5c22d07245" providerId="ADAL" clId="{6B870D1D-56AA-4FE0-8D6A-9E07CB818E54}" dt="2024-07-26T16:18:56.263" v="159"/>
        <pc:sldMkLst>
          <pc:docMk/>
          <pc:sldMk cId="4190740773" sldId="602"/>
        </pc:sldMkLst>
      </pc:sldChg>
      <pc:sldChg chg="add del">
        <pc:chgData name="Kathleen Flowers-Madrigal" userId="f10221a1-2f0c-4358-bb3c-1a5c22d07245" providerId="ADAL" clId="{6B870D1D-56AA-4FE0-8D6A-9E07CB818E54}" dt="2024-07-26T16:19:20.989" v="162" actId="2890"/>
        <pc:sldMkLst>
          <pc:docMk/>
          <pc:sldMk cId="4071963632" sldId="603"/>
        </pc:sldMkLst>
      </pc:sldChg>
      <pc:sldChg chg="modSp add mod">
        <pc:chgData name="Kathleen Flowers-Madrigal" userId="f10221a1-2f0c-4358-bb3c-1a5c22d07245" providerId="ADAL" clId="{6B870D1D-56AA-4FE0-8D6A-9E07CB818E54}" dt="2024-07-26T16:19:45.184" v="197" actId="20577"/>
        <pc:sldMkLst>
          <pc:docMk/>
          <pc:sldMk cId="2060254015" sldId="612"/>
        </pc:sldMkLst>
        <pc:spChg chg="mod">
          <ac:chgData name="Kathleen Flowers-Madrigal" userId="f10221a1-2f0c-4358-bb3c-1a5c22d07245" providerId="ADAL" clId="{6B870D1D-56AA-4FE0-8D6A-9E07CB818E54}" dt="2024-07-26T16:19:45.184" v="197" actId="20577"/>
          <ac:spMkLst>
            <pc:docMk/>
            <pc:sldMk cId="2060254015" sldId="612"/>
            <ac:spMk id="4" creationId="{2F5850CA-FB24-2E92-5058-701F12EB2A56}"/>
          </ac:spMkLst>
        </pc:spChg>
      </pc:sldChg>
      <pc:sldChg chg="add del">
        <pc:chgData name="Kathleen Flowers-Madrigal" userId="f10221a1-2f0c-4358-bb3c-1a5c22d07245" providerId="ADAL" clId="{6B870D1D-56AA-4FE0-8D6A-9E07CB818E54}" dt="2024-07-26T16:22:05.433" v="209"/>
        <pc:sldMkLst>
          <pc:docMk/>
          <pc:sldMk cId="941263428" sldId="613"/>
        </pc:sldMkLst>
      </pc:sldChg>
      <pc:sldMasterChg chg="delSldLayout">
        <pc:chgData name="Kathleen Flowers-Madrigal" userId="f10221a1-2f0c-4358-bb3c-1a5c22d07245" providerId="ADAL" clId="{6B870D1D-56AA-4FE0-8D6A-9E07CB818E54}" dt="2024-07-26T16:10:20.618" v="78" actId="2696"/>
        <pc:sldMasterMkLst>
          <pc:docMk/>
          <pc:sldMasterMk cId="85417408" sldId="2147483771"/>
        </pc:sldMasterMkLst>
        <pc:sldLayoutChg chg="del">
          <pc:chgData name="Kathleen Flowers-Madrigal" userId="f10221a1-2f0c-4358-bb3c-1a5c22d07245" providerId="ADAL" clId="{6B870D1D-56AA-4FE0-8D6A-9E07CB818E54}" dt="2024-07-26T16:10:20.618" v="78" actId="2696"/>
          <pc:sldLayoutMkLst>
            <pc:docMk/>
            <pc:sldMasterMk cId="85417408" sldId="2147483771"/>
            <pc:sldLayoutMk cId="259807001" sldId="2147483783"/>
          </pc:sldLayoutMkLst>
        </pc:sldLayoutChg>
      </pc:sldMasterChg>
    </pc:docChg>
  </pc:docChgLst>
  <pc:docChgLst>
    <pc:chgData name="Dezerae Carmona" userId="5ccbf70f-9232-49de-8b7f-e64d3e4321d0" providerId="ADAL" clId="{6E21DEC4-37F1-4554-9224-C3F8506E1F1C}"/>
    <pc:docChg chg="undo custSel delSld modSld">
      <pc:chgData name="Dezerae Carmona" userId="5ccbf70f-9232-49de-8b7f-e64d3e4321d0" providerId="ADAL" clId="{6E21DEC4-37F1-4554-9224-C3F8506E1F1C}" dt="2024-07-22T12:34:01.102" v="700" actId="20577"/>
      <pc:docMkLst>
        <pc:docMk/>
      </pc:docMkLst>
      <pc:sldChg chg="modSp mod">
        <pc:chgData name="Dezerae Carmona" userId="5ccbf70f-9232-49de-8b7f-e64d3e4321d0" providerId="ADAL" clId="{6E21DEC4-37F1-4554-9224-C3F8506E1F1C}" dt="2024-07-22T12:14:14.040" v="7" actId="20577"/>
        <pc:sldMkLst>
          <pc:docMk/>
          <pc:sldMk cId="0" sldId="257"/>
        </pc:sldMkLst>
        <pc:spChg chg="mod">
          <ac:chgData name="Dezerae Carmona" userId="5ccbf70f-9232-49de-8b7f-e64d3e4321d0" providerId="ADAL" clId="{6E21DEC4-37F1-4554-9224-C3F8506E1F1C}" dt="2024-07-22T12:14:14.040" v="7" actId="20577"/>
          <ac:spMkLst>
            <pc:docMk/>
            <pc:sldMk cId="0" sldId="257"/>
            <ac:spMk id="5" creationId="{68268589-8D29-4A60-AD0A-451695FFF9A6}"/>
          </ac:spMkLst>
        </pc:spChg>
      </pc:sldChg>
      <pc:sldChg chg="modSp mod">
        <pc:chgData name="Dezerae Carmona" userId="5ccbf70f-9232-49de-8b7f-e64d3e4321d0" providerId="ADAL" clId="{6E21DEC4-37F1-4554-9224-C3F8506E1F1C}" dt="2024-07-22T12:14:27.790" v="9" actId="20577"/>
        <pc:sldMkLst>
          <pc:docMk/>
          <pc:sldMk cId="0" sldId="258"/>
        </pc:sldMkLst>
        <pc:spChg chg="mod">
          <ac:chgData name="Dezerae Carmona" userId="5ccbf70f-9232-49de-8b7f-e64d3e4321d0" providerId="ADAL" clId="{6E21DEC4-37F1-4554-9224-C3F8506E1F1C}" dt="2024-07-22T12:14:27.790" v="9" actId="20577"/>
          <ac:spMkLst>
            <pc:docMk/>
            <pc:sldMk cId="0" sldId="258"/>
            <ac:spMk id="193" creationId="{00000000-0000-0000-0000-000000000000}"/>
          </ac:spMkLst>
        </pc:spChg>
      </pc:sldChg>
      <pc:sldChg chg="modSp mod">
        <pc:chgData name="Dezerae Carmona" userId="5ccbf70f-9232-49de-8b7f-e64d3e4321d0" providerId="ADAL" clId="{6E21DEC4-37F1-4554-9224-C3F8506E1F1C}" dt="2024-07-22T12:29:19.653" v="661" actId="20577"/>
        <pc:sldMkLst>
          <pc:docMk/>
          <pc:sldMk cId="3319208701" sldId="274"/>
        </pc:sldMkLst>
        <pc:spChg chg="mod">
          <ac:chgData name="Dezerae Carmona" userId="5ccbf70f-9232-49de-8b7f-e64d3e4321d0" providerId="ADAL" clId="{6E21DEC4-37F1-4554-9224-C3F8506E1F1C}" dt="2024-07-22T12:28:39.266" v="656" actId="14100"/>
          <ac:spMkLst>
            <pc:docMk/>
            <pc:sldMk cId="3319208701" sldId="274"/>
            <ac:spMk id="4" creationId="{98D2F68C-B1A0-4765-BC26-FF843971AC52}"/>
          </ac:spMkLst>
        </pc:spChg>
        <pc:spChg chg="mod">
          <ac:chgData name="Dezerae Carmona" userId="5ccbf70f-9232-49de-8b7f-e64d3e4321d0" providerId="ADAL" clId="{6E21DEC4-37F1-4554-9224-C3F8506E1F1C}" dt="2024-07-22T12:29:19.653" v="661" actId="20577"/>
          <ac:spMkLst>
            <pc:docMk/>
            <pc:sldMk cId="3319208701" sldId="274"/>
            <ac:spMk id="8" creationId="{BA68A6A2-A113-4188-B1B3-A632F84EAE52}"/>
          </ac:spMkLst>
        </pc:spChg>
      </pc:sldChg>
      <pc:sldChg chg="modSp mod">
        <pc:chgData name="Dezerae Carmona" userId="5ccbf70f-9232-49de-8b7f-e64d3e4321d0" providerId="ADAL" clId="{6E21DEC4-37F1-4554-9224-C3F8506E1F1C}" dt="2024-07-22T12:12:59.576" v="1"/>
        <pc:sldMkLst>
          <pc:docMk/>
          <pc:sldMk cId="3916705689" sldId="284"/>
        </pc:sldMkLst>
        <pc:spChg chg="mod">
          <ac:chgData name="Dezerae Carmona" userId="5ccbf70f-9232-49de-8b7f-e64d3e4321d0" providerId="ADAL" clId="{6E21DEC4-37F1-4554-9224-C3F8506E1F1C}" dt="2024-07-22T12:12:59.576" v="1"/>
          <ac:spMkLst>
            <pc:docMk/>
            <pc:sldMk cId="3916705689" sldId="284"/>
            <ac:spMk id="3" creationId="{366080C5-6502-42D0-819D-4868E0A913BA}"/>
          </ac:spMkLst>
        </pc:spChg>
      </pc:sldChg>
      <pc:sldChg chg="modSp mod">
        <pc:chgData name="Dezerae Carmona" userId="5ccbf70f-9232-49de-8b7f-e64d3e4321d0" providerId="ADAL" clId="{6E21DEC4-37F1-4554-9224-C3F8506E1F1C}" dt="2024-07-22T12:15:47.431" v="25" actId="20577"/>
        <pc:sldMkLst>
          <pc:docMk/>
          <pc:sldMk cId="216698449" sldId="285"/>
        </pc:sldMkLst>
        <pc:spChg chg="mod">
          <ac:chgData name="Dezerae Carmona" userId="5ccbf70f-9232-49de-8b7f-e64d3e4321d0" providerId="ADAL" clId="{6E21DEC4-37F1-4554-9224-C3F8506E1F1C}" dt="2024-07-22T12:15:47.431" v="25" actId="20577"/>
          <ac:spMkLst>
            <pc:docMk/>
            <pc:sldMk cId="216698449" sldId="285"/>
            <ac:spMk id="3" creationId="{7FB8AFCE-8BF1-4F32-91D2-CC42D1831B0D}"/>
          </ac:spMkLst>
        </pc:spChg>
      </pc:sldChg>
      <pc:sldChg chg="modSp mod">
        <pc:chgData name="Dezerae Carmona" userId="5ccbf70f-9232-49de-8b7f-e64d3e4321d0" providerId="ADAL" clId="{6E21DEC4-37F1-4554-9224-C3F8506E1F1C}" dt="2024-07-22T12:34:01.102" v="700" actId="20577"/>
        <pc:sldMkLst>
          <pc:docMk/>
          <pc:sldMk cId="4205763230" sldId="297"/>
        </pc:sldMkLst>
        <pc:spChg chg="mod">
          <ac:chgData name="Dezerae Carmona" userId="5ccbf70f-9232-49de-8b7f-e64d3e4321d0" providerId="ADAL" clId="{6E21DEC4-37F1-4554-9224-C3F8506E1F1C}" dt="2024-07-22T12:34:01.102" v="700" actId="20577"/>
          <ac:spMkLst>
            <pc:docMk/>
            <pc:sldMk cId="4205763230" sldId="297"/>
            <ac:spMk id="4" creationId="{92607740-4B82-481F-B2C5-63CCC4B0F40A}"/>
          </ac:spMkLst>
        </pc:spChg>
      </pc:sldChg>
      <pc:sldChg chg="del">
        <pc:chgData name="Dezerae Carmona" userId="5ccbf70f-9232-49de-8b7f-e64d3e4321d0" providerId="ADAL" clId="{6E21DEC4-37F1-4554-9224-C3F8506E1F1C}" dt="2024-07-22T12:33:11.831" v="685" actId="47"/>
        <pc:sldMkLst>
          <pc:docMk/>
          <pc:sldMk cId="2074621948" sldId="305"/>
        </pc:sldMkLst>
      </pc:sldChg>
      <pc:sldChg chg="addSp delSp modSp mod">
        <pc:chgData name="Dezerae Carmona" userId="5ccbf70f-9232-49de-8b7f-e64d3e4321d0" providerId="ADAL" clId="{6E21DEC4-37F1-4554-9224-C3F8506E1F1C}" dt="2024-07-22T12:32:08.466" v="684" actId="1076"/>
        <pc:sldMkLst>
          <pc:docMk/>
          <pc:sldMk cId="2212794713" sldId="336"/>
        </pc:sldMkLst>
        <pc:spChg chg="mod">
          <ac:chgData name="Dezerae Carmona" userId="5ccbf70f-9232-49de-8b7f-e64d3e4321d0" providerId="ADAL" clId="{6E21DEC4-37F1-4554-9224-C3F8506E1F1C}" dt="2024-07-22T12:31:28.621" v="675" actId="478"/>
          <ac:spMkLst>
            <pc:docMk/>
            <pc:sldMk cId="2212794713" sldId="336"/>
            <ac:spMk id="6" creationId="{1AF8440E-4F96-4CB5-8D3E-2B4140891AC7}"/>
          </ac:spMkLst>
        </pc:spChg>
        <pc:spChg chg="add mod">
          <ac:chgData name="Dezerae Carmona" userId="5ccbf70f-9232-49de-8b7f-e64d3e4321d0" providerId="ADAL" clId="{6E21DEC4-37F1-4554-9224-C3F8506E1F1C}" dt="2024-07-22T12:32:08.466" v="684" actId="1076"/>
          <ac:spMkLst>
            <pc:docMk/>
            <pc:sldMk cId="2212794713" sldId="336"/>
            <ac:spMk id="10" creationId="{73706E87-C904-1295-8F2F-E0A2F03E123F}"/>
          </ac:spMkLst>
        </pc:spChg>
        <pc:spChg chg="mod">
          <ac:chgData name="Dezerae Carmona" userId="5ccbf70f-9232-49de-8b7f-e64d3e4321d0" providerId="ADAL" clId="{6E21DEC4-37F1-4554-9224-C3F8506E1F1C}" dt="2024-07-22T12:30:00.253" v="666" actId="20577"/>
          <ac:spMkLst>
            <pc:docMk/>
            <pc:sldMk cId="2212794713" sldId="336"/>
            <ac:spMk id="13" creationId="{F707C558-ADF6-4A81-B4F6-410C277F3BAD}"/>
          </ac:spMkLst>
        </pc:spChg>
        <pc:grpChg chg="add del mod">
          <ac:chgData name="Dezerae Carmona" userId="5ccbf70f-9232-49de-8b7f-e64d3e4321d0" providerId="ADAL" clId="{6E21DEC4-37F1-4554-9224-C3F8506E1F1C}" dt="2024-07-22T12:31:28.621" v="675" actId="478"/>
          <ac:grpSpMkLst>
            <pc:docMk/>
            <pc:sldMk cId="2212794713" sldId="336"/>
            <ac:grpSpMk id="8" creationId="{8A3B2595-6849-464C-A116-2B64EBD7474A}"/>
          </ac:grpSpMkLst>
        </pc:grpChg>
        <pc:picChg chg="add mod">
          <ac:chgData name="Dezerae Carmona" userId="5ccbf70f-9232-49de-8b7f-e64d3e4321d0" providerId="ADAL" clId="{6E21DEC4-37F1-4554-9224-C3F8506E1F1C}" dt="2024-07-22T12:32:00.130" v="683" actId="1076"/>
          <ac:picMkLst>
            <pc:docMk/>
            <pc:sldMk cId="2212794713" sldId="336"/>
            <ac:picMk id="5" creationId="{997B39D9-9571-97C4-4D8B-3058FCBF11C9}"/>
          </ac:picMkLst>
        </pc:picChg>
        <pc:picChg chg="mod">
          <ac:chgData name="Dezerae Carmona" userId="5ccbf70f-9232-49de-8b7f-e64d3e4321d0" providerId="ADAL" clId="{6E21DEC4-37F1-4554-9224-C3F8506E1F1C}" dt="2024-07-22T12:31:43.462" v="680" actId="1076"/>
          <ac:picMkLst>
            <pc:docMk/>
            <pc:sldMk cId="2212794713" sldId="336"/>
            <ac:picMk id="9" creationId="{557AD2DC-9101-41F8-AAE7-B70EAAA120C0}"/>
          </ac:picMkLst>
        </pc:picChg>
        <pc:picChg chg="del">
          <ac:chgData name="Dezerae Carmona" userId="5ccbf70f-9232-49de-8b7f-e64d3e4321d0" providerId="ADAL" clId="{6E21DEC4-37F1-4554-9224-C3F8506E1F1C}" dt="2024-07-22T12:31:28.621" v="675" actId="478"/>
          <ac:picMkLst>
            <pc:docMk/>
            <pc:sldMk cId="2212794713" sldId="336"/>
            <ac:picMk id="2050" creationId="{D3EEDBF8-CF31-4E30-850A-FC9A120A0642}"/>
          </ac:picMkLst>
        </pc:picChg>
      </pc:sldChg>
      <pc:sldChg chg="modSp mod">
        <pc:chgData name="Dezerae Carmona" userId="5ccbf70f-9232-49de-8b7f-e64d3e4321d0" providerId="ADAL" clId="{6E21DEC4-37F1-4554-9224-C3F8506E1F1C}" dt="2024-07-22T12:28:11.483" v="654" actId="20577"/>
        <pc:sldMkLst>
          <pc:docMk/>
          <pc:sldMk cId="935612798" sldId="548"/>
        </pc:sldMkLst>
        <pc:spChg chg="mod">
          <ac:chgData name="Dezerae Carmona" userId="5ccbf70f-9232-49de-8b7f-e64d3e4321d0" providerId="ADAL" clId="{6E21DEC4-37F1-4554-9224-C3F8506E1F1C}" dt="2024-07-22T12:25:11.116" v="375" actId="20577"/>
          <ac:spMkLst>
            <pc:docMk/>
            <pc:sldMk cId="935612798" sldId="548"/>
            <ac:spMk id="2" creationId="{6B113371-11C8-C7D1-4B52-AE912CEF7A02}"/>
          </ac:spMkLst>
        </pc:spChg>
        <pc:spChg chg="mod">
          <ac:chgData name="Dezerae Carmona" userId="5ccbf70f-9232-49de-8b7f-e64d3e4321d0" providerId="ADAL" clId="{6E21DEC4-37F1-4554-9224-C3F8506E1F1C}" dt="2024-07-22T12:28:11.483" v="654" actId="20577"/>
          <ac:spMkLst>
            <pc:docMk/>
            <pc:sldMk cId="935612798" sldId="548"/>
            <ac:spMk id="3" creationId="{011A872B-DC99-9E67-408A-F8FC0664D15D}"/>
          </ac:spMkLst>
        </pc:spChg>
      </pc:sldChg>
      <pc:sldChg chg="modSp mod">
        <pc:chgData name="Dezerae Carmona" userId="5ccbf70f-9232-49de-8b7f-e64d3e4321d0" providerId="ADAL" clId="{6E21DEC4-37F1-4554-9224-C3F8506E1F1C}" dt="2024-07-22T12:19:03.709" v="348" actId="20577"/>
        <pc:sldMkLst>
          <pc:docMk/>
          <pc:sldMk cId="3375761075" sldId="551"/>
        </pc:sldMkLst>
        <pc:spChg chg="mod">
          <ac:chgData name="Dezerae Carmona" userId="5ccbf70f-9232-49de-8b7f-e64d3e4321d0" providerId="ADAL" clId="{6E21DEC4-37F1-4554-9224-C3F8506E1F1C}" dt="2024-07-22T12:19:03.709" v="348" actId="20577"/>
          <ac:spMkLst>
            <pc:docMk/>
            <pc:sldMk cId="3375761075" sldId="551"/>
            <ac:spMk id="2" creationId="{CF0B8C5C-F0AD-2232-2156-FB749B3C41C7}"/>
          </ac:spMkLst>
        </pc:spChg>
      </pc:sldChg>
      <pc:sldChg chg="modSp mod">
        <pc:chgData name="Dezerae Carmona" userId="5ccbf70f-9232-49de-8b7f-e64d3e4321d0" providerId="ADAL" clId="{6E21DEC4-37F1-4554-9224-C3F8506E1F1C}" dt="2024-07-22T12:33:26.209" v="690" actId="20577"/>
        <pc:sldMkLst>
          <pc:docMk/>
          <pc:sldMk cId="3327835048" sldId="572"/>
        </pc:sldMkLst>
        <pc:spChg chg="mod">
          <ac:chgData name="Dezerae Carmona" userId="5ccbf70f-9232-49de-8b7f-e64d3e4321d0" providerId="ADAL" clId="{6E21DEC4-37F1-4554-9224-C3F8506E1F1C}" dt="2024-07-22T12:33:26.209" v="690" actId="20577"/>
          <ac:spMkLst>
            <pc:docMk/>
            <pc:sldMk cId="3327835048" sldId="572"/>
            <ac:spMk id="3" creationId="{7D3CFE06-3F4E-7240-536F-663CC5C2E0CC}"/>
          </ac:spMkLst>
        </pc:spChg>
      </pc:sldChg>
      <pc:sldChg chg="modSp mod">
        <pc:chgData name="Dezerae Carmona" userId="5ccbf70f-9232-49de-8b7f-e64d3e4321d0" providerId="ADAL" clId="{6E21DEC4-37F1-4554-9224-C3F8506E1F1C}" dt="2024-07-22T12:18:43.565" v="331" actId="20577"/>
        <pc:sldMkLst>
          <pc:docMk/>
          <pc:sldMk cId="1082006068" sldId="577"/>
        </pc:sldMkLst>
        <pc:spChg chg="mod">
          <ac:chgData name="Dezerae Carmona" userId="5ccbf70f-9232-49de-8b7f-e64d3e4321d0" providerId="ADAL" clId="{6E21DEC4-37F1-4554-9224-C3F8506E1F1C}" dt="2024-07-22T12:18:43.565" v="331" actId="20577"/>
          <ac:spMkLst>
            <pc:docMk/>
            <pc:sldMk cId="1082006068" sldId="577"/>
            <ac:spMk id="6" creationId="{CF25ED14-D5D1-FA12-B866-184B6130A2E6}"/>
          </ac:spMkLst>
        </pc:spChg>
      </pc:sldChg>
    </pc:docChg>
  </pc:docChgLst>
  <pc:docChgLst>
    <pc:chgData name="Melinda Arriaga [HR]" userId="d57b7fa1-9bbe-47f7-aa5f-18f773b03173" providerId="ADAL" clId="{C0A4505D-848E-47E4-B836-0825872F2019}"/>
    <pc:docChg chg="undo custSel addSld delSld modSld sldOrd">
      <pc:chgData name="Melinda Arriaga [HR]" userId="d57b7fa1-9bbe-47f7-aa5f-18f773b03173" providerId="ADAL" clId="{C0A4505D-848E-47E4-B836-0825872F2019}" dt="2023-08-02T17:27:21.536" v="565" actId="1076"/>
      <pc:docMkLst>
        <pc:docMk/>
      </pc:docMkLst>
      <pc:sldChg chg="addSp modSp">
        <pc:chgData name="Melinda Arriaga [HR]" userId="d57b7fa1-9bbe-47f7-aa5f-18f773b03173" providerId="ADAL" clId="{C0A4505D-848E-47E4-B836-0825872F2019}" dt="2023-08-02T17:27:21.536" v="565" actId="1076"/>
        <pc:sldMkLst>
          <pc:docMk/>
          <pc:sldMk cId="0" sldId="257"/>
        </pc:sldMkLst>
        <pc:picChg chg="add mod">
          <ac:chgData name="Melinda Arriaga [HR]" userId="d57b7fa1-9bbe-47f7-aa5f-18f773b03173" providerId="ADAL" clId="{C0A4505D-848E-47E4-B836-0825872F2019}" dt="2023-08-02T17:27:21.536" v="565" actId="1076"/>
          <ac:picMkLst>
            <pc:docMk/>
            <pc:sldMk cId="0" sldId="257"/>
            <ac:picMk id="2" creationId="{93BE548F-ECFC-203B-5B73-AE66A25876F9}"/>
          </ac:picMkLst>
        </pc:picChg>
        <pc:picChg chg="mod">
          <ac:chgData name="Melinda Arriaga [HR]" userId="d57b7fa1-9bbe-47f7-aa5f-18f773b03173" providerId="ADAL" clId="{C0A4505D-848E-47E4-B836-0825872F2019}" dt="2023-08-02T17:27:19.361" v="564" actId="1076"/>
          <ac:picMkLst>
            <pc:docMk/>
            <pc:sldMk cId="0" sldId="257"/>
            <ac:picMk id="7" creationId="{61B3E92F-33EC-420A-AAD9-70DBD5F1792E}"/>
          </ac:picMkLst>
        </pc:picChg>
      </pc:sldChg>
      <pc:sldChg chg="modSp mod">
        <pc:chgData name="Melinda Arriaga [HR]" userId="d57b7fa1-9bbe-47f7-aa5f-18f773b03173" providerId="ADAL" clId="{C0A4505D-848E-47E4-B836-0825872F2019}" dt="2023-08-02T17:07:49.635" v="16" actId="6549"/>
        <pc:sldMkLst>
          <pc:docMk/>
          <pc:sldMk cId="0" sldId="258"/>
        </pc:sldMkLst>
        <pc:spChg chg="mod">
          <ac:chgData name="Melinda Arriaga [HR]" userId="d57b7fa1-9bbe-47f7-aa5f-18f773b03173" providerId="ADAL" clId="{C0A4505D-848E-47E4-B836-0825872F2019}" dt="2023-08-02T17:07:49.635" v="16" actId="6549"/>
          <ac:spMkLst>
            <pc:docMk/>
            <pc:sldMk cId="0" sldId="258"/>
            <ac:spMk id="193" creationId="{00000000-0000-0000-0000-000000000000}"/>
          </ac:spMkLst>
        </pc:spChg>
      </pc:sldChg>
      <pc:sldChg chg="modSp mod">
        <pc:chgData name="Melinda Arriaga [HR]" userId="d57b7fa1-9bbe-47f7-aa5f-18f773b03173" providerId="ADAL" clId="{C0A4505D-848E-47E4-B836-0825872F2019}" dt="2023-08-02T17:13:56.237" v="145" actId="6549"/>
        <pc:sldMkLst>
          <pc:docMk/>
          <pc:sldMk cId="3319208701" sldId="274"/>
        </pc:sldMkLst>
        <pc:spChg chg="mod">
          <ac:chgData name="Melinda Arriaga [HR]" userId="d57b7fa1-9bbe-47f7-aa5f-18f773b03173" providerId="ADAL" clId="{C0A4505D-848E-47E4-B836-0825872F2019}" dt="2023-08-02T17:13:56.237" v="145" actId="6549"/>
          <ac:spMkLst>
            <pc:docMk/>
            <pc:sldMk cId="3319208701" sldId="274"/>
            <ac:spMk id="8" creationId="{BA68A6A2-A113-4188-B1B3-A632F84EAE52}"/>
          </ac:spMkLst>
        </pc:spChg>
      </pc:sldChg>
      <pc:sldChg chg="del">
        <pc:chgData name="Melinda Arriaga [HR]" userId="d57b7fa1-9bbe-47f7-aa5f-18f773b03173" providerId="ADAL" clId="{C0A4505D-848E-47E4-B836-0825872F2019}" dt="2023-08-02T17:10:01.618" v="20" actId="47"/>
        <pc:sldMkLst>
          <pc:docMk/>
          <pc:sldMk cId="2220400897" sldId="313"/>
        </pc:sldMkLst>
      </pc:sldChg>
      <pc:sldChg chg="del">
        <pc:chgData name="Melinda Arriaga [HR]" userId="d57b7fa1-9bbe-47f7-aa5f-18f773b03173" providerId="ADAL" clId="{C0A4505D-848E-47E4-B836-0825872F2019}" dt="2023-08-02T17:08:01.832" v="17" actId="47"/>
        <pc:sldMkLst>
          <pc:docMk/>
          <pc:sldMk cId="2556406269" sldId="314"/>
        </pc:sldMkLst>
      </pc:sldChg>
      <pc:sldChg chg="delSp modSp mod">
        <pc:chgData name="Melinda Arriaga [HR]" userId="d57b7fa1-9bbe-47f7-aa5f-18f773b03173" providerId="ADAL" clId="{C0A4505D-848E-47E4-B836-0825872F2019}" dt="2023-08-02T17:25:33.867" v="536" actId="20577"/>
        <pc:sldMkLst>
          <pc:docMk/>
          <pc:sldMk cId="2396211538" sldId="324"/>
        </pc:sldMkLst>
        <pc:spChg chg="mod">
          <ac:chgData name="Melinda Arriaga [HR]" userId="d57b7fa1-9bbe-47f7-aa5f-18f773b03173" providerId="ADAL" clId="{C0A4505D-848E-47E4-B836-0825872F2019}" dt="2023-08-02T17:25:33.867" v="536" actId="20577"/>
          <ac:spMkLst>
            <pc:docMk/>
            <pc:sldMk cId="2396211538" sldId="324"/>
            <ac:spMk id="2" creationId="{732AC81E-CC1B-477A-9640-0AA1B986E203}"/>
          </ac:spMkLst>
        </pc:spChg>
        <pc:picChg chg="del mod">
          <ac:chgData name="Melinda Arriaga [HR]" userId="d57b7fa1-9bbe-47f7-aa5f-18f773b03173" providerId="ADAL" clId="{C0A4505D-848E-47E4-B836-0825872F2019}" dt="2023-08-02T17:11:55.909" v="55" actId="478"/>
          <ac:picMkLst>
            <pc:docMk/>
            <pc:sldMk cId="2396211538" sldId="324"/>
            <ac:picMk id="6" creationId="{D57C599E-8413-2210-2A58-840B7D083EF2}"/>
          </ac:picMkLst>
        </pc:picChg>
      </pc:sldChg>
      <pc:sldChg chg="del">
        <pc:chgData name="Melinda Arriaga [HR]" userId="d57b7fa1-9bbe-47f7-aa5f-18f773b03173" providerId="ADAL" clId="{C0A4505D-848E-47E4-B836-0825872F2019}" dt="2023-08-02T17:25:07.495" v="525" actId="2696"/>
        <pc:sldMkLst>
          <pc:docMk/>
          <pc:sldMk cId="1439510337" sldId="334"/>
        </pc:sldMkLst>
      </pc:sldChg>
      <pc:sldChg chg="del">
        <pc:chgData name="Melinda Arriaga [HR]" userId="d57b7fa1-9bbe-47f7-aa5f-18f773b03173" providerId="ADAL" clId="{C0A4505D-848E-47E4-B836-0825872F2019}" dt="2023-08-02T17:14:32.072" v="149" actId="47"/>
        <pc:sldMkLst>
          <pc:docMk/>
          <pc:sldMk cId="2910021474" sldId="335"/>
        </pc:sldMkLst>
      </pc:sldChg>
      <pc:sldChg chg="del">
        <pc:chgData name="Melinda Arriaga [HR]" userId="d57b7fa1-9bbe-47f7-aa5f-18f773b03173" providerId="ADAL" clId="{C0A4505D-848E-47E4-B836-0825872F2019}" dt="2023-08-02T17:09:51.954" v="19" actId="47"/>
        <pc:sldMkLst>
          <pc:docMk/>
          <pc:sldMk cId="2246795647" sldId="337"/>
        </pc:sldMkLst>
      </pc:sldChg>
      <pc:sldChg chg="del">
        <pc:chgData name="Melinda Arriaga [HR]" userId="d57b7fa1-9bbe-47f7-aa5f-18f773b03173" providerId="ADAL" clId="{C0A4505D-848E-47E4-B836-0825872F2019}" dt="2023-08-02T17:25:10.419" v="526" actId="2696"/>
        <pc:sldMkLst>
          <pc:docMk/>
          <pc:sldMk cId="3656765338" sldId="545"/>
        </pc:sldMkLst>
      </pc:sldChg>
      <pc:sldChg chg="delSp modSp mod">
        <pc:chgData name="Melinda Arriaga [HR]" userId="d57b7fa1-9bbe-47f7-aa5f-18f773b03173" providerId="ADAL" clId="{C0A4505D-848E-47E4-B836-0825872F2019}" dt="2023-08-02T17:26:32.144" v="561" actId="20577"/>
        <pc:sldMkLst>
          <pc:docMk/>
          <pc:sldMk cId="716233072" sldId="547"/>
        </pc:sldMkLst>
        <pc:spChg chg="mod">
          <ac:chgData name="Melinda Arriaga [HR]" userId="d57b7fa1-9bbe-47f7-aa5f-18f773b03173" providerId="ADAL" clId="{C0A4505D-848E-47E4-B836-0825872F2019}" dt="2023-08-02T17:26:32.144" v="561" actId="20577"/>
          <ac:spMkLst>
            <pc:docMk/>
            <pc:sldMk cId="716233072" sldId="547"/>
            <ac:spMk id="2" creationId="{732AC81E-CC1B-477A-9640-0AA1B986E203}"/>
          </ac:spMkLst>
        </pc:spChg>
        <pc:picChg chg="del">
          <ac:chgData name="Melinda Arriaga [HR]" userId="d57b7fa1-9bbe-47f7-aa5f-18f773b03173" providerId="ADAL" clId="{C0A4505D-848E-47E4-B836-0825872F2019}" dt="2023-08-02T17:12:01.474" v="56" actId="478"/>
          <ac:picMkLst>
            <pc:docMk/>
            <pc:sldMk cId="716233072" sldId="547"/>
            <ac:picMk id="10" creationId="{ED0D439D-6445-53A9-D504-51EAC1E13B67}"/>
          </ac:picMkLst>
        </pc:picChg>
      </pc:sldChg>
      <pc:sldChg chg="delSp modSp mod">
        <pc:chgData name="Melinda Arriaga [HR]" userId="d57b7fa1-9bbe-47f7-aa5f-18f773b03173" providerId="ADAL" clId="{C0A4505D-848E-47E4-B836-0825872F2019}" dt="2023-08-02T17:11:48.074" v="53" actId="6549"/>
        <pc:sldMkLst>
          <pc:docMk/>
          <pc:sldMk cId="935612798" sldId="548"/>
        </pc:sldMkLst>
        <pc:spChg chg="mod">
          <ac:chgData name="Melinda Arriaga [HR]" userId="d57b7fa1-9bbe-47f7-aa5f-18f773b03173" providerId="ADAL" clId="{C0A4505D-848E-47E4-B836-0825872F2019}" dt="2023-08-02T17:11:48.074" v="53" actId="6549"/>
          <ac:spMkLst>
            <pc:docMk/>
            <pc:sldMk cId="935612798" sldId="548"/>
            <ac:spMk id="3" creationId="{011A872B-DC99-9E67-408A-F8FC0664D15D}"/>
          </ac:spMkLst>
        </pc:spChg>
        <pc:grpChg chg="del">
          <ac:chgData name="Melinda Arriaga [HR]" userId="d57b7fa1-9bbe-47f7-aa5f-18f773b03173" providerId="ADAL" clId="{C0A4505D-848E-47E4-B836-0825872F2019}" dt="2023-08-02T17:11:30.003" v="52" actId="478"/>
          <ac:grpSpMkLst>
            <pc:docMk/>
            <pc:sldMk cId="935612798" sldId="548"/>
            <ac:grpSpMk id="7" creationId="{FD6281E5-7266-133F-FD18-FF743E284585}"/>
          </ac:grpSpMkLst>
        </pc:grpChg>
      </pc:sldChg>
      <pc:sldChg chg="del">
        <pc:chgData name="Melinda Arriaga [HR]" userId="d57b7fa1-9bbe-47f7-aa5f-18f773b03173" providerId="ADAL" clId="{C0A4505D-848E-47E4-B836-0825872F2019}" dt="2023-08-02T17:09:25.774" v="18" actId="47"/>
        <pc:sldMkLst>
          <pc:docMk/>
          <pc:sldMk cId="4171489899" sldId="571"/>
        </pc:sldMkLst>
      </pc:sldChg>
      <pc:sldChg chg="modSp mod">
        <pc:chgData name="Melinda Arriaga [HR]" userId="d57b7fa1-9bbe-47f7-aa5f-18f773b03173" providerId="ADAL" clId="{C0A4505D-848E-47E4-B836-0825872F2019}" dt="2023-08-02T17:14:23.789" v="148" actId="6549"/>
        <pc:sldMkLst>
          <pc:docMk/>
          <pc:sldMk cId="821566740" sldId="574"/>
        </pc:sldMkLst>
        <pc:spChg chg="mod">
          <ac:chgData name="Melinda Arriaga [HR]" userId="d57b7fa1-9bbe-47f7-aa5f-18f773b03173" providerId="ADAL" clId="{C0A4505D-848E-47E4-B836-0825872F2019}" dt="2023-08-02T17:14:23.789" v="148" actId="6549"/>
          <ac:spMkLst>
            <pc:docMk/>
            <pc:sldMk cId="821566740" sldId="574"/>
            <ac:spMk id="9" creationId="{0FF0082A-347C-37D6-0A42-D773CAC74D7D}"/>
          </ac:spMkLst>
        </pc:spChg>
      </pc:sldChg>
      <pc:sldChg chg="modSp mod ord">
        <pc:chgData name="Melinda Arriaga [HR]" userId="d57b7fa1-9bbe-47f7-aa5f-18f773b03173" providerId="ADAL" clId="{C0A4505D-848E-47E4-B836-0825872F2019}" dt="2023-08-02T17:10:25.388" v="51" actId="20577"/>
        <pc:sldMkLst>
          <pc:docMk/>
          <pc:sldMk cId="3108898796" sldId="575"/>
        </pc:sldMkLst>
        <pc:spChg chg="mod">
          <ac:chgData name="Melinda Arriaga [HR]" userId="d57b7fa1-9bbe-47f7-aa5f-18f773b03173" providerId="ADAL" clId="{C0A4505D-848E-47E4-B836-0825872F2019}" dt="2023-08-02T17:10:25.388" v="51" actId="20577"/>
          <ac:spMkLst>
            <pc:docMk/>
            <pc:sldMk cId="3108898796" sldId="575"/>
            <ac:spMk id="2" creationId="{732AC81E-CC1B-477A-9640-0AA1B986E203}"/>
          </ac:spMkLst>
        </pc:spChg>
      </pc:sldChg>
      <pc:sldChg chg="modSp mod">
        <pc:chgData name="Melinda Arriaga [HR]" userId="d57b7fa1-9bbe-47f7-aa5f-18f773b03173" providerId="ADAL" clId="{C0A4505D-848E-47E4-B836-0825872F2019}" dt="2023-08-02T17:25:44.268" v="550" actId="20577"/>
        <pc:sldMkLst>
          <pc:docMk/>
          <pc:sldMk cId="4227916214" sldId="576"/>
        </pc:sldMkLst>
        <pc:spChg chg="mod">
          <ac:chgData name="Melinda Arriaga [HR]" userId="d57b7fa1-9bbe-47f7-aa5f-18f773b03173" providerId="ADAL" clId="{C0A4505D-848E-47E4-B836-0825872F2019}" dt="2023-08-02T17:25:44.268" v="550" actId="20577"/>
          <ac:spMkLst>
            <pc:docMk/>
            <pc:sldMk cId="4227916214" sldId="576"/>
            <ac:spMk id="2" creationId="{732AC81E-CC1B-477A-9640-0AA1B986E203}"/>
          </ac:spMkLst>
        </pc:spChg>
      </pc:sldChg>
      <pc:sldChg chg="addSp delSp modSp new mod ord setBg modClrScheme chgLayout">
        <pc:chgData name="Melinda Arriaga [HR]" userId="d57b7fa1-9bbe-47f7-aa5f-18f773b03173" providerId="ADAL" clId="{C0A4505D-848E-47E4-B836-0825872F2019}" dt="2023-08-02T17:22:30.094" v="522"/>
        <pc:sldMkLst>
          <pc:docMk/>
          <pc:sldMk cId="1082006068" sldId="577"/>
        </pc:sldMkLst>
        <pc:spChg chg="add mod ord">
          <ac:chgData name="Melinda Arriaga [HR]" userId="d57b7fa1-9bbe-47f7-aa5f-18f773b03173" providerId="ADAL" clId="{C0A4505D-848E-47E4-B836-0825872F2019}" dt="2023-08-02T17:21:41.775" v="518" actId="404"/>
          <ac:spMkLst>
            <pc:docMk/>
            <pc:sldMk cId="1082006068" sldId="577"/>
            <ac:spMk id="4" creationId="{E2A9310F-9A3C-E09B-90B6-10D2F6DD7FF9}"/>
          </ac:spMkLst>
        </pc:spChg>
        <pc:spChg chg="add del mod ord">
          <ac:chgData name="Melinda Arriaga [HR]" userId="d57b7fa1-9bbe-47f7-aa5f-18f773b03173" providerId="ADAL" clId="{C0A4505D-848E-47E4-B836-0825872F2019}" dt="2023-08-02T17:21:18.890" v="513" actId="26606"/>
          <ac:spMkLst>
            <pc:docMk/>
            <pc:sldMk cId="1082006068" sldId="577"/>
            <ac:spMk id="5" creationId="{D60696A8-770E-6DF4-6CF1-CFFC61A92BDF}"/>
          </ac:spMkLst>
        </pc:spChg>
        <pc:spChg chg="add mod ord">
          <ac:chgData name="Melinda Arriaga [HR]" userId="d57b7fa1-9bbe-47f7-aa5f-18f773b03173" providerId="ADAL" clId="{C0A4505D-848E-47E4-B836-0825872F2019}" dt="2023-08-02T17:21:18.890" v="513" actId="26606"/>
          <ac:spMkLst>
            <pc:docMk/>
            <pc:sldMk cId="1082006068" sldId="577"/>
            <ac:spMk id="6" creationId="{CF25ED14-D5D1-FA12-B866-184B6130A2E6}"/>
          </ac:spMkLst>
        </pc:spChg>
        <pc:spChg chg="add">
          <ac:chgData name="Melinda Arriaga [HR]" userId="d57b7fa1-9bbe-47f7-aa5f-18f773b03173" providerId="ADAL" clId="{C0A4505D-848E-47E4-B836-0825872F2019}" dt="2023-08-02T17:21:18.890" v="513" actId="26606"/>
          <ac:spMkLst>
            <pc:docMk/>
            <pc:sldMk cId="1082006068" sldId="577"/>
            <ac:spMk id="11" creationId="{0CABCAE3-64FC-4149-819F-2C1812824154}"/>
          </ac:spMkLst>
        </pc:spChg>
        <pc:spChg chg="add">
          <ac:chgData name="Melinda Arriaga [HR]" userId="d57b7fa1-9bbe-47f7-aa5f-18f773b03173" providerId="ADAL" clId="{C0A4505D-848E-47E4-B836-0825872F2019}" dt="2023-08-02T17:21:18.890" v="513" actId="26606"/>
          <ac:spMkLst>
            <pc:docMk/>
            <pc:sldMk cId="1082006068" sldId="577"/>
            <ac:spMk id="19" creationId="{35C3D674-3D59-4E93-80CA-0C0A9095E816}"/>
          </ac:spMkLst>
        </pc:spChg>
        <pc:spChg chg="add">
          <ac:chgData name="Melinda Arriaga [HR]" userId="d57b7fa1-9bbe-47f7-aa5f-18f773b03173" providerId="ADAL" clId="{C0A4505D-848E-47E4-B836-0825872F2019}" dt="2023-08-02T17:21:18.890" v="513" actId="26606"/>
          <ac:spMkLst>
            <pc:docMk/>
            <pc:sldMk cId="1082006068" sldId="577"/>
            <ac:spMk id="23" creationId="{EF2A81E1-BCBE-426B-8C09-33274E69409D}"/>
          </ac:spMkLst>
        </pc:spChg>
        <pc:picChg chg="add mod ord">
          <ac:chgData name="Melinda Arriaga [HR]" userId="d57b7fa1-9bbe-47f7-aa5f-18f773b03173" providerId="ADAL" clId="{C0A4505D-848E-47E4-B836-0825872F2019}" dt="2023-08-02T17:21:57.199" v="520" actId="14100"/>
          <ac:picMkLst>
            <pc:docMk/>
            <pc:sldMk cId="1082006068" sldId="577"/>
            <ac:picMk id="3" creationId="{5D5036E7-C9F3-1A60-9467-5059F7148E3D}"/>
          </ac:picMkLst>
        </pc:picChg>
        <pc:picChg chg="add">
          <ac:chgData name="Melinda Arriaga [HR]" userId="d57b7fa1-9bbe-47f7-aa5f-18f773b03173" providerId="ADAL" clId="{C0A4505D-848E-47E4-B836-0825872F2019}" dt="2023-08-02T17:21:18.890" v="513" actId="26606"/>
          <ac:picMkLst>
            <pc:docMk/>
            <pc:sldMk cId="1082006068" sldId="577"/>
            <ac:picMk id="13" creationId="{012FDCFE-9AD2-4D8A-8CBF-B3AA37EBF6DD}"/>
          </ac:picMkLst>
        </pc:picChg>
        <pc:picChg chg="add">
          <ac:chgData name="Melinda Arriaga [HR]" userId="d57b7fa1-9bbe-47f7-aa5f-18f773b03173" providerId="ADAL" clId="{C0A4505D-848E-47E4-B836-0825872F2019}" dt="2023-08-02T17:21:18.890" v="513" actId="26606"/>
          <ac:picMkLst>
            <pc:docMk/>
            <pc:sldMk cId="1082006068" sldId="577"/>
            <ac:picMk id="25" creationId="{39D1DDD4-5BB3-45BA-B9B3-06B62299AD79}"/>
          </ac:picMkLst>
        </pc:picChg>
        <pc:cxnChg chg="add">
          <ac:chgData name="Melinda Arriaga [HR]" userId="d57b7fa1-9bbe-47f7-aa5f-18f773b03173" providerId="ADAL" clId="{C0A4505D-848E-47E4-B836-0825872F2019}" dt="2023-08-02T17:21:18.890" v="513" actId="26606"/>
          <ac:cxnSpMkLst>
            <pc:docMk/>
            <pc:sldMk cId="1082006068" sldId="577"/>
            <ac:cxnSpMk id="15" creationId="{FBD463FC-4CA8-4FF4-85A3-AF9F4B98D210}"/>
          </ac:cxnSpMkLst>
        </pc:cxnChg>
        <pc:cxnChg chg="add">
          <ac:chgData name="Melinda Arriaga [HR]" userId="d57b7fa1-9bbe-47f7-aa5f-18f773b03173" providerId="ADAL" clId="{C0A4505D-848E-47E4-B836-0825872F2019}" dt="2023-08-02T17:21:18.890" v="513" actId="26606"/>
          <ac:cxnSpMkLst>
            <pc:docMk/>
            <pc:sldMk cId="1082006068" sldId="577"/>
            <ac:cxnSpMk id="17" creationId="{A56012FD-74A8-4C91-B318-435CF2B71927}"/>
          </ac:cxnSpMkLst>
        </pc:cxnChg>
        <pc:cxnChg chg="add">
          <ac:chgData name="Melinda Arriaga [HR]" userId="d57b7fa1-9bbe-47f7-aa5f-18f773b03173" providerId="ADAL" clId="{C0A4505D-848E-47E4-B836-0825872F2019}" dt="2023-08-02T17:21:18.890" v="513" actId="26606"/>
          <ac:cxnSpMkLst>
            <pc:docMk/>
            <pc:sldMk cId="1082006068" sldId="577"/>
            <ac:cxnSpMk id="21" creationId="{C884B8F8-FDC9-498B-9960-5D7260AFCB03}"/>
          </ac:cxnSpMkLst>
        </pc:cxnChg>
        <pc:cxnChg chg="add">
          <ac:chgData name="Melinda Arriaga [HR]" userId="d57b7fa1-9bbe-47f7-aa5f-18f773b03173" providerId="ADAL" clId="{C0A4505D-848E-47E4-B836-0825872F2019}" dt="2023-08-02T17:21:18.890" v="513" actId="26606"/>
          <ac:cxnSpMkLst>
            <pc:docMk/>
            <pc:sldMk cId="1082006068" sldId="577"/>
            <ac:cxnSpMk id="27" creationId="{A24DAE64-2302-42EA-8239-F2F0775CA5AD}"/>
          </ac:cxnSpMkLst>
        </pc:cxnChg>
      </pc:sldChg>
      <pc:sldChg chg="new del">
        <pc:chgData name="Melinda Arriaga [HR]" userId="d57b7fa1-9bbe-47f7-aa5f-18f773b03173" providerId="ADAL" clId="{C0A4505D-848E-47E4-B836-0825872F2019}" dt="2023-08-02T17:23:02.684" v="524" actId="680"/>
        <pc:sldMkLst>
          <pc:docMk/>
          <pc:sldMk cId="2361365536" sldId="5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47290826-71E3-4BE4-9F32-C4CC142C06FD}" type="datetimeFigureOut">
              <a:rPr lang="en-US" smtClean="0"/>
              <a:t>7/26/2024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C179ECFC-86F7-43B0-8EE0-139D87083905}" type="slidenum">
              <a:rPr lang="en-US" smtClean="0"/>
              <a:t>‹#›</a:t>
            </a:fld>
            <a:endParaRPr lang="en-US"/>
          </a:p>
        </p:txBody>
      </p:sp>
    </p:spTree>
    <p:extLst>
      <p:ext uri="{BB962C8B-B14F-4D97-AF65-F5344CB8AC3E}">
        <p14:creationId xmlns:p14="http://schemas.microsoft.com/office/powerpoint/2010/main" val="122735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sz="1400"/>
          </a:p>
        </p:txBody>
      </p:sp>
    </p:spTree>
    <p:extLst>
      <p:ext uri="{BB962C8B-B14F-4D97-AF65-F5344CB8AC3E}">
        <p14:creationId xmlns:p14="http://schemas.microsoft.com/office/powerpoint/2010/main" val="364824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475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278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66713"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3475" y="4489387"/>
            <a:ext cx="5627793" cy="4253103"/>
          </a:xfrm>
          <a:prstGeom prst="rect">
            <a:avLst/>
          </a:prstGeom>
        </p:spPr>
        <p:txBody>
          <a:bodyPr spcFirstLastPara="1" wrap="square" lIns="94927" tIns="94927" rIns="94927" bIns="94927" anchor="t" anchorCtr="0">
            <a:no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66713"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03475" y="4489387"/>
            <a:ext cx="5627793" cy="4253103"/>
          </a:xfrm>
          <a:prstGeom prst="rect">
            <a:avLst/>
          </a:prstGeom>
        </p:spPr>
        <p:txBody>
          <a:bodyPr spcFirstLastPara="1" wrap="square" lIns="94927" tIns="94927" rIns="94927" bIns="94927" anchor="t" anchorCtr="0">
            <a:noAutofit/>
          </a:bodyPr>
          <a:lstStyle/>
          <a:p>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918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887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649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845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07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40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A6BD3A-E8E6-4F02-9942-7DB24EA8E4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1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FB4E5A8A-EB43-44E7-A6E5-D86C57185D85}"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7261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83765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60697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5844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22720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4E5A8A-EB43-44E7-A6E5-D86C57185D8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85349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4E5A8A-EB43-44E7-A6E5-D86C57185D8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19755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29925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099399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2" name="Shape 2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371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Shape 98"/>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Shape 100"/>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532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E5A8A-EB43-44E7-A6E5-D86C57185D8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761399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Shape 78"/>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429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4E5A8A-EB43-44E7-A6E5-D86C57185D8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35666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38544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E5A8A-EB43-44E7-A6E5-D86C57185D85}"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40511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4E5A8A-EB43-44E7-A6E5-D86C57185D8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62698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E5A8A-EB43-44E7-A6E5-D86C57185D85}"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197657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283788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4E5A8A-EB43-44E7-A6E5-D86C57185D8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5F97C-1D88-4C59-8417-33B98D7879AE}" type="slidenum">
              <a:rPr lang="en-US" smtClean="0"/>
              <a:t>‹#›</a:t>
            </a:fld>
            <a:endParaRPr lang="en-US"/>
          </a:p>
        </p:txBody>
      </p:sp>
    </p:spTree>
    <p:extLst>
      <p:ext uri="{BB962C8B-B14F-4D97-AF65-F5344CB8AC3E}">
        <p14:creationId xmlns:p14="http://schemas.microsoft.com/office/powerpoint/2010/main" val="32079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B4E5A8A-EB43-44E7-A6E5-D86C57185D85}" type="datetimeFigureOut">
              <a:rPr lang="en-US" smtClean="0"/>
              <a:t>7/26/2024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145F97C-1D88-4C59-8417-33B98D7879AE}" type="slidenum">
              <a:rPr lang="en-US" smtClean="0"/>
              <a:t>‹#›</a:t>
            </a:fld>
            <a:endParaRPr lang="en-US"/>
          </a:p>
        </p:txBody>
      </p:sp>
    </p:spTree>
    <p:extLst>
      <p:ext uri="{BB962C8B-B14F-4D97-AF65-F5344CB8AC3E}">
        <p14:creationId xmlns:p14="http://schemas.microsoft.com/office/powerpoint/2010/main" val="3528572710"/>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myalex.com/corpuschristi/sneakpeek202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cid:image002.png@01D8D98B.5894FBF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N6ugKWh0cYCFQR7kgod4wcAXg&amp;url=http://www.learningcc.org/news/city-employees-celebrate-years-of-service/&amp;ei=5RegVZ6oGIT2yQTjj4DwBQ&amp;bvm=bv.96952980,d.cGU&amp;psig=AFQjCNFI55OkZbY8xi6LnQjJ61mElREgMg&amp;ust=1436641630923504"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hyperlink" Target="http://www.benefitscc.org/"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C71130-30A0-4AC7-B0BB-F32D9FB58A1C}"/>
              </a:ext>
            </a:extLst>
          </p:cNvPr>
          <p:cNvSpPr>
            <a:spLocks noGrp="1"/>
          </p:cNvSpPr>
          <p:nvPr>
            <p:ph type="title" idx="4294967295"/>
          </p:nvPr>
        </p:nvSpPr>
        <p:spPr>
          <a:xfrm>
            <a:off x="3048000" y="4464050"/>
            <a:ext cx="9144000" cy="1641475"/>
          </a:xfrm>
        </p:spPr>
        <p:txBody>
          <a:bodyPr vert="horz" wrap="none" lIns="91440" tIns="45720" rIns="91440" bIns="45720" rtlCol="0" anchor="t">
            <a:normAutofit/>
          </a:bodyPr>
          <a:lstStyle/>
          <a:p>
            <a:pPr algn="r"/>
            <a:b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endPar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highlight>
                <a:srgbClr val="FFFF00"/>
              </a:highlight>
            </a:endParaRPr>
          </a:p>
        </p:txBody>
      </p:sp>
      <p:sp>
        <p:nvSpPr>
          <p:cNvPr id="3" name="Text Placeholder 2">
            <a:extLst>
              <a:ext uri="{FF2B5EF4-FFF2-40B4-BE49-F238E27FC236}">
                <a16:creationId xmlns:a16="http://schemas.microsoft.com/office/drawing/2014/main" id="{366080C5-6502-42D0-819D-4868E0A913BA}"/>
              </a:ext>
            </a:extLst>
          </p:cNvPr>
          <p:cNvSpPr>
            <a:spLocks noGrp="1"/>
          </p:cNvSpPr>
          <p:nvPr>
            <p:ph type="body" idx="4294967295"/>
          </p:nvPr>
        </p:nvSpPr>
        <p:spPr>
          <a:xfrm>
            <a:off x="3048000" y="5064125"/>
            <a:ext cx="9144000" cy="738188"/>
          </a:xfrm>
        </p:spPr>
        <p:txBody>
          <a:bodyPr vert="horz" lIns="91440" tIns="45720" rIns="91440" bIns="45720" rtlCol="0" anchor="b">
            <a:normAutofit/>
          </a:bodyPr>
          <a:lstStyle/>
          <a:p>
            <a:pPr marL="0" indent="0" algn="r">
              <a:buNone/>
            </a:pPr>
            <a:r>
              <a:rPr lang="en-US" sz="3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hlinkClick r:id="rId4"/>
              </a:rPr>
              <a:t>Benefits Sneak Peek — ALEX (myalex.com)</a:t>
            </a:r>
            <a:endParaRPr lang="en-US" sz="3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ndParaRPr>
          </a:p>
        </p:txBody>
      </p:sp>
      <p:pic>
        <p:nvPicPr>
          <p:cNvPr id="9" name="Picture 8" descr="A close-up of a certificate&#10;&#10;Description automatically generated">
            <a:extLst>
              <a:ext uri="{FF2B5EF4-FFF2-40B4-BE49-F238E27FC236}">
                <a16:creationId xmlns:a16="http://schemas.microsoft.com/office/drawing/2014/main" id="{EA01AB31-78B4-843A-872E-F8EFE6B3F3C1}"/>
              </a:ext>
            </a:extLst>
          </p:cNvPr>
          <p:cNvPicPr>
            <a:picLocks noChangeAspect="1"/>
          </p:cNvPicPr>
          <p:nvPr/>
        </p:nvPicPr>
        <p:blipFill>
          <a:blip r:embed="rId5">
            <a:extLst>
              <a:ext uri="{28A0092B-C50C-407E-A947-70E740481C1C}">
                <a14:useLocalDpi xmlns:a14="http://schemas.microsoft.com/office/drawing/2010/main" val="0"/>
              </a:ext>
            </a:extLst>
          </a:blip>
          <a:srcRect l="1161" r="10891" b="3"/>
          <a:stretch/>
        </p:blipFill>
        <p:spPr>
          <a:xfrm>
            <a:off x="1132294" y="366728"/>
            <a:ext cx="5085626" cy="3409940"/>
          </a:xfrm>
          <a:prstGeom prst="rect">
            <a:avLst/>
          </a:prstGeom>
          <a:effectLst>
            <a:reflection blurRad="38100" stA="52000" endA="300" endPos="30000" dir="5400000" sy="-100000" algn="bl" rotWithShape="0"/>
            <a:softEdge rad="19050"/>
          </a:effectLst>
        </p:spPr>
      </p:pic>
      <p:sp>
        <p:nvSpPr>
          <p:cNvPr id="8" name="Text Placeholder 2">
            <a:extLst>
              <a:ext uri="{FF2B5EF4-FFF2-40B4-BE49-F238E27FC236}">
                <a16:creationId xmlns:a16="http://schemas.microsoft.com/office/drawing/2014/main" id="{E52284FC-771E-43DD-95BD-898EEEF8A938}"/>
              </a:ext>
            </a:extLst>
          </p:cNvPr>
          <p:cNvSpPr txBox="1">
            <a:spLocks/>
          </p:cNvSpPr>
          <p:nvPr/>
        </p:nvSpPr>
        <p:spPr>
          <a:xfrm>
            <a:off x="7303238" y="4464028"/>
            <a:ext cx="4348249" cy="2108628"/>
          </a:xfrm>
          <a:prstGeom prst="rect">
            <a:avLst/>
          </a:prstGeom>
        </p:spPr>
        <p:txBody>
          <a:bodyPr vert="horz" lIns="121920" tIns="60960" rIns="121920" bIns="60960" rtlCol="0" anchor="t">
            <a:noAutofit/>
          </a:bodyPr>
          <a:lst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002060"/>
              </a:buClr>
              <a:buSzPts val="2000"/>
              <a:buFont typeface="Arial"/>
              <a:buNone/>
              <a:tabLst/>
              <a:defRPr/>
            </a:pPr>
            <a:endParaRPr kumimoji="0" lang="en-US" sz="1600" b="0" i="0" u="none" strike="noStrike" kern="1200" cap="none" spc="0" normalizeH="0" baseline="0" noProof="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58145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6E58DC-1E71-93EB-F131-6A878A5BF9FD}"/>
              </a:ext>
            </a:extLst>
          </p:cNvPr>
          <p:cNvSpPr>
            <a:spLocks noGrp="1"/>
          </p:cNvSpPr>
          <p:nvPr>
            <p:ph idx="1"/>
          </p:nvPr>
        </p:nvSpPr>
        <p:spPr>
          <a:xfrm>
            <a:off x="616560" y="1916329"/>
            <a:ext cx="10716090" cy="3956530"/>
          </a:xfrm>
        </p:spPr>
        <p:txBody>
          <a:bodyPr>
            <a:normAutofit/>
          </a:bodyPr>
          <a:lstStyle/>
          <a:p>
            <a:r>
              <a:rPr lang="en-US" sz="1800" dirty="0"/>
              <a:t>Progyny fertility benefits are available to employees and spouses on the City’s medical plan. </a:t>
            </a:r>
          </a:p>
          <a:p>
            <a:r>
              <a:rPr lang="en-US" sz="1800" b="0" i="0" u="none" strike="noStrike" dirty="0">
                <a:effectLst/>
              </a:rPr>
              <a:t>Includes two smart cycles and Progyny Rx integrated fertility medication coverage.</a:t>
            </a:r>
          </a:p>
          <a:p>
            <a:r>
              <a:rPr lang="en-US" sz="1800" dirty="0"/>
              <a:t>To learn more, </a:t>
            </a:r>
            <a:r>
              <a:rPr lang="en-US" sz="1800" b="0" i="0" dirty="0">
                <a:effectLst/>
              </a:rPr>
              <a:t>​c</a:t>
            </a:r>
            <a:r>
              <a:rPr lang="en-US" sz="1800" dirty="0"/>
              <a:t>ontact Progyny at 844-535-0694. At the prompt, enter your employer as “CORPUS”.</a:t>
            </a:r>
          </a:p>
        </p:txBody>
      </p:sp>
      <p:pic>
        <p:nvPicPr>
          <p:cNvPr id="16" name="Picture 15">
            <a:extLst>
              <a:ext uri="{FF2B5EF4-FFF2-40B4-BE49-F238E27FC236}">
                <a16:creationId xmlns:a16="http://schemas.microsoft.com/office/drawing/2014/main" id="{94AFB38B-79F8-A742-F4EA-FB4C622A18AA}"/>
              </a:ext>
            </a:extLst>
          </p:cNvPr>
          <p:cNvPicPr>
            <a:picLocks noChangeAspect="1"/>
          </p:cNvPicPr>
          <p:nvPr/>
        </p:nvPicPr>
        <p:blipFill>
          <a:blip r:embed="rId2"/>
          <a:stretch>
            <a:fillRect/>
          </a:stretch>
        </p:blipFill>
        <p:spPr>
          <a:xfrm>
            <a:off x="2270047" y="3716456"/>
            <a:ext cx="6095190" cy="2394147"/>
          </a:xfrm>
          <a:prstGeom prst="rect">
            <a:avLst/>
          </a:prstGeom>
        </p:spPr>
      </p:pic>
      <p:pic>
        <p:nvPicPr>
          <p:cNvPr id="18" name="Picture 17">
            <a:extLst>
              <a:ext uri="{FF2B5EF4-FFF2-40B4-BE49-F238E27FC236}">
                <a16:creationId xmlns:a16="http://schemas.microsoft.com/office/drawing/2014/main" id="{8C30C56E-69B2-6428-7279-F409E4FFD12A}"/>
              </a:ext>
            </a:extLst>
          </p:cNvPr>
          <p:cNvPicPr>
            <a:picLocks noChangeAspect="1"/>
          </p:cNvPicPr>
          <p:nvPr/>
        </p:nvPicPr>
        <p:blipFill rotWithShape="1">
          <a:blip r:embed="rId3"/>
          <a:srcRect l="10505" t="9718" r="3123" b="21208"/>
          <a:stretch/>
        </p:blipFill>
        <p:spPr>
          <a:xfrm>
            <a:off x="3782443" y="484917"/>
            <a:ext cx="3694176" cy="1000448"/>
          </a:xfrm>
          <a:prstGeom prst="rect">
            <a:avLst/>
          </a:prstGeom>
        </p:spPr>
      </p:pic>
      <p:pic>
        <p:nvPicPr>
          <p:cNvPr id="3" name="Picture 2">
            <a:extLst>
              <a:ext uri="{FF2B5EF4-FFF2-40B4-BE49-F238E27FC236}">
                <a16:creationId xmlns:a16="http://schemas.microsoft.com/office/drawing/2014/main" id="{C87BCBA7-1373-3425-25CE-457B3D4EDF59}"/>
              </a:ext>
            </a:extLst>
          </p:cNvPr>
          <p:cNvPicPr>
            <a:picLocks noChangeAspect="1"/>
          </p:cNvPicPr>
          <p:nvPr/>
        </p:nvPicPr>
        <p:blipFill>
          <a:blip r:embed="rId4"/>
          <a:stretch>
            <a:fillRect/>
          </a:stretch>
        </p:blipFill>
        <p:spPr>
          <a:xfrm>
            <a:off x="9802368" y="5872859"/>
            <a:ext cx="2237426" cy="841321"/>
          </a:xfrm>
          <a:prstGeom prst="rect">
            <a:avLst/>
          </a:prstGeom>
        </p:spPr>
      </p:pic>
      <p:pic>
        <p:nvPicPr>
          <p:cNvPr id="5" name="Picture 4">
            <a:extLst>
              <a:ext uri="{FF2B5EF4-FFF2-40B4-BE49-F238E27FC236}">
                <a16:creationId xmlns:a16="http://schemas.microsoft.com/office/drawing/2014/main" id="{B44EDA1C-93C7-812E-FCBD-9AA0C55A4536}"/>
              </a:ext>
            </a:extLst>
          </p:cNvPr>
          <p:cNvPicPr>
            <a:picLocks noChangeAspect="1"/>
          </p:cNvPicPr>
          <p:nvPr/>
        </p:nvPicPr>
        <p:blipFill>
          <a:blip r:embed="rId5"/>
          <a:stretch>
            <a:fillRect/>
          </a:stretch>
        </p:blipFill>
        <p:spPr>
          <a:xfrm>
            <a:off x="10759440" y="589681"/>
            <a:ext cx="963251" cy="853514"/>
          </a:xfrm>
          <a:prstGeom prst="rect">
            <a:avLst/>
          </a:prstGeom>
        </p:spPr>
      </p:pic>
    </p:spTree>
    <p:extLst>
      <p:ext uri="{BB962C8B-B14F-4D97-AF65-F5344CB8AC3E}">
        <p14:creationId xmlns:p14="http://schemas.microsoft.com/office/powerpoint/2010/main" val="103979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idx="4294967295"/>
          </p:nvPr>
        </p:nvSpPr>
        <p:spPr>
          <a:xfrm>
            <a:off x="0" y="2311400"/>
            <a:ext cx="10674350" cy="989013"/>
          </a:xfrm>
        </p:spPr>
        <p:txBody>
          <a:bodyPr>
            <a:normAutofit/>
          </a:bodyPr>
          <a:lstStyle/>
          <a:p>
            <a:pPr algn="ctr"/>
            <a:r>
              <a:rPr lang="en-US" sz="6000" b="1" dirty="0">
                <a:solidFill>
                  <a:srgbClr val="F68C1E"/>
                </a:solidFill>
                <a:latin typeface="Roboto Condensed"/>
                <a:ea typeface="+mn-ea"/>
                <a:cs typeface="+mn-cs"/>
              </a:rPr>
              <a:t>Wellness Program Offerings</a:t>
            </a: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422791621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3371-11C8-C7D1-4B52-AE912CEF7A02}"/>
              </a:ext>
            </a:extLst>
          </p:cNvPr>
          <p:cNvSpPr>
            <a:spLocks noGrp="1"/>
          </p:cNvSpPr>
          <p:nvPr>
            <p:ph type="title"/>
          </p:nvPr>
        </p:nvSpPr>
        <p:spPr/>
        <p:txBody>
          <a:bodyPr>
            <a:normAutofit/>
          </a:bodyPr>
          <a:lstStyle/>
          <a:p>
            <a:r>
              <a:rPr lang="en-US" sz="4000" b="1" dirty="0">
                <a:solidFill>
                  <a:srgbClr val="F68C1E"/>
                </a:solidFill>
                <a:latin typeface="Roboto Condensed" panose="02000000000000000000" pitchFamily="2" charset="0"/>
                <a:ea typeface="Roboto Condensed" panose="02000000000000000000" pitchFamily="2" charset="0"/>
              </a:rPr>
              <a:t>Employee Wellness Platform </a:t>
            </a:r>
            <a:endParaRPr lang="en-US" dirty="0"/>
          </a:p>
        </p:txBody>
      </p:sp>
      <p:sp>
        <p:nvSpPr>
          <p:cNvPr id="3" name="Text Placeholder 2">
            <a:extLst>
              <a:ext uri="{FF2B5EF4-FFF2-40B4-BE49-F238E27FC236}">
                <a16:creationId xmlns:a16="http://schemas.microsoft.com/office/drawing/2014/main" id="{011A872B-DC99-9E67-408A-F8FC0664D15D}"/>
              </a:ext>
            </a:extLst>
          </p:cNvPr>
          <p:cNvSpPr>
            <a:spLocks noGrp="1"/>
          </p:cNvSpPr>
          <p:nvPr>
            <p:ph type="body" idx="1"/>
          </p:nvPr>
        </p:nvSpPr>
        <p:spPr>
          <a:xfrm>
            <a:off x="1085700" y="783771"/>
            <a:ext cx="10079124" cy="5180029"/>
          </a:xfrm>
        </p:spPr>
        <p:txBody>
          <a:bodyPr/>
          <a:lstStyle/>
          <a:p>
            <a:pP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A virtual Employee Wellness Platform is available to all employees and spouses on a City medical plan. </a:t>
            </a:r>
          </a:p>
          <a:p>
            <a:pPr>
              <a:buFont typeface="Arial" panose="020B0604020202020204" pitchFamily="34" charset="0"/>
              <a:buChar char="•"/>
            </a:pPr>
            <a:r>
              <a:rPr lang="en-US" sz="2000" kern="100" dirty="0">
                <a:effectLst/>
                <a:ea typeface="Calibri" panose="020F0502020204030204" pitchFamily="34" charset="0"/>
                <a:cs typeface="Times New Roman" panose="02020603050405020304" pitchFamily="18" charset="0"/>
              </a:rPr>
              <a:t>This platform has perks such as: </a:t>
            </a:r>
          </a:p>
          <a:p>
            <a:pPr lvl="1">
              <a:buFont typeface="Arial" panose="020B0604020202020204" pitchFamily="34" charset="0"/>
              <a:buChar char="•"/>
            </a:pPr>
            <a:r>
              <a:rPr lang="en-US" sz="1800" kern="100" dirty="0">
                <a:ea typeface="Calibri" panose="020F0502020204030204" pitchFamily="34" charset="0"/>
                <a:cs typeface="Times New Roman" panose="02020603050405020304" pitchFamily="18" charset="0"/>
              </a:rPr>
              <a:t>A variety of wellness activities</a:t>
            </a:r>
          </a:p>
          <a:p>
            <a:pPr lvl="1">
              <a:buFont typeface="Arial" panose="020B0604020202020204" pitchFamily="34" charset="0"/>
              <a:buChar char="•"/>
            </a:pPr>
            <a:r>
              <a:rPr lang="en-US" sz="1800" kern="100" dirty="0">
                <a:effectLst/>
                <a:ea typeface="Calibri" panose="020F0502020204030204" pitchFamily="34" charset="0"/>
                <a:cs typeface="Times New Roman" panose="02020603050405020304" pitchFamily="18" charset="0"/>
              </a:rPr>
              <a:t>Monthly giveaways and friendly competition </a:t>
            </a:r>
          </a:p>
          <a:p>
            <a:pPr lvl="1">
              <a:buFont typeface="Arial" panose="020B0604020202020204" pitchFamily="34" charset="0"/>
              <a:buChar char="•"/>
            </a:pPr>
            <a:r>
              <a:rPr lang="en-US" sz="1800" kern="100" dirty="0">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asy access to </a:t>
            </a:r>
            <a:r>
              <a:rPr lang="en-US" sz="1800" kern="100" dirty="0">
                <a:ea typeface="Calibri" panose="020F0502020204030204" pitchFamily="34" charset="0"/>
                <a:cs typeface="Times New Roman" panose="02020603050405020304" pitchFamily="18" charset="0"/>
              </a:rPr>
              <a:t>Benefits &amp; Wellness division resources</a:t>
            </a:r>
            <a:endParaRPr lang="en-US" sz="1800" kern="100" dirty="0">
              <a:effectLst/>
              <a:ea typeface="Calibri" panose="020F0502020204030204" pitchFamily="34" charset="0"/>
              <a:cs typeface="Times New Roman" panose="02020603050405020304" pitchFamily="18" charset="0"/>
            </a:endParaRPr>
          </a:p>
          <a:p>
            <a:pPr marL="711183" lvl="1" indent="0">
              <a:buNone/>
            </a:pPr>
            <a:endParaRPr lang="en-US" sz="1600" kern="1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898CE2-32AD-F03A-F078-AD94FC2FFA5D}"/>
              </a:ext>
            </a:extLst>
          </p:cNvPr>
          <p:cNvPicPr>
            <a:picLocks noChangeAspect="1"/>
          </p:cNvPicPr>
          <p:nvPr/>
        </p:nvPicPr>
        <p:blipFill>
          <a:blip r:embed="rId2"/>
          <a:stretch>
            <a:fillRect/>
          </a:stretch>
        </p:blipFill>
        <p:spPr>
          <a:xfrm>
            <a:off x="10621626" y="523433"/>
            <a:ext cx="969348" cy="847417"/>
          </a:xfrm>
          <a:prstGeom prst="rect">
            <a:avLst/>
          </a:prstGeom>
        </p:spPr>
      </p:pic>
      <p:pic>
        <p:nvPicPr>
          <p:cNvPr id="1026" name="Picture 2" descr="image">
            <a:extLst>
              <a:ext uri="{FF2B5EF4-FFF2-40B4-BE49-F238E27FC236}">
                <a16:creationId xmlns:a16="http://schemas.microsoft.com/office/drawing/2014/main" id="{88E6F6BB-9F03-B260-E103-151645E3E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396" y="325773"/>
            <a:ext cx="1133536" cy="1416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3901BF-EB3E-2854-2CF8-B5E88B54110E}"/>
              </a:ext>
            </a:extLst>
          </p:cNvPr>
          <p:cNvPicPr>
            <a:picLocks noChangeAspect="1"/>
          </p:cNvPicPr>
          <p:nvPr/>
        </p:nvPicPr>
        <p:blipFill>
          <a:blip r:embed="rId4"/>
          <a:stretch>
            <a:fillRect/>
          </a:stretch>
        </p:blipFill>
        <p:spPr>
          <a:xfrm>
            <a:off x="9793092" y="5900829"/>
            <a:ext cx="2237426" cy="841321"/>
          </a:xfrm>
          <a:prstGeom prst="rect">
            <a:avLst/>
          </a:prstGeom>
        </p:spPr>
      </p:pic>
    </p:spTree>
    <p:extLst>
      <p:ext uri="{BB962C8B-B14F-4D97-AF65-F5344CB8AC3E}">
        <p14:creationId xmlns:p14="http://schemas.microsoft.com/office/powerpoint/2010/main" val="93561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1891550" y="607233"/>
            <a:ext cx="8408900" cy="1021600"/>
          </a:xfrm>
        </p:spPr>
        <p:txBody>
          <a:bodyPr>
            <a:normAutofit/>
          </a:bodyPr>
          <a:lstStyle/>
          <a:p>
            <a:pPr>
              <a:buClr>
                <a:srgbClr val="FFFFFF"/>
              </a:buClr>
            </a:pPr>
            <a:r>
              <a:rPr lang="en-US" sz="4267" b="1" dirty="0">
                <a:solidFill>
                  <a:srgbClr val="F68C1E"/>
                </a:solidFill>
                <a:latin typeface="Roboto Condensed" panose="02000000000000000000" pitchFamily="2" charset="0"/>
                <a:ea typeface="Roboto Condensed" panose="02000000000000000000" pitchFamily="2" charset="0"/>
              </a:rPr>
              <a:t>Wellness Program Offerings</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085431" y="1332000"/>
            <a:ext cx="9975055" cy="4194000"/>
          </a:xfrm>
        </p:spPr>
        <p:txBody>
          <a:bodyPr>
            <a:normAutofit/>
          </a:bodyPr>
          <a:lstStyle/>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067">
              <a:latin typeface="Georgia" panose="02040502050405020303"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9927160" y="5863031"/>
            <a:ext cx="1945417" cy="829135"/>
          </a:xfrm>
          <a:prstGeom prst="rect">
            <a:avLst/>
          </a:prstGeom>
        </p:spPr>
      </p:pic>
      <p:pic>
        <p:nvPicPr>
          <p:cNvPr id="8" name="Picture 7">
            <a:extLst>
              <a:ext uri="{FF2B5EF4-FFF2-40B4-BE49-F238E27FC236}">
                <a16:creationId xmlns:a16="http://schemas.microsoft.com/office/drawing/2014/main" id="{2EE6CFA8-05E6-4B0E-B784-14D762662039}"/>
              </a:ext>
            </a:extLst>
          </p:cNvPr>
          <p:cNvPicPr/>
          <p:nvPr/>
        </p:nvPicPr>
        <p:blipFill>
          <a:blip r:embed="rId4"/>
          <a:stretch>
            <a:fillRect/>
          </a:stretch>
        </p:blipFill>
        <p:spPr>
          <a:xfrm>
            <a:off x="1578387" y="1840949"/>
            <a:ext cx="3105580" cy="1094613"/>
          </a:xfrm>
          <a:prstGeom prst="rect">
            <a:avLst/>
          </a:prstGeom>
        </p:spPr>
      </p:pic>
      <p:sp>
        <p:nvSpPr>
          <p:cNvPr id="17" name="TextBox 16">
            <a:extLst>
              <a:ext uri="{FF2B5EF4-FFF2-40B4-BE49-F238E27FC236}">
                <a16:creationId xmlns:a16="http://schemas.microsoft.com/office/drawing/2014/main" id="{479CD35E-747B-4A8E-85AE-874AE5C6876D}"/>
              </a:ext>
            </a:extLst>
          </p:cNvPr>
          <p:cNvSpPr txBox="1"/>
          <p:nvPr/>
        </p:nvSpPr>
        <p:spPr>
          <a:xfrm>
            <a:off x="5546493" y="1768363"/>
            <a:ext cx="5067121" cy="1323439"/>
          </a:xfrm>
          <a:prstGeom prst="rect">
            <a:avLst/>
          </a:prstGeom>
          <a:noFill/>
        </p:spPr>
        <p:txBody>
          <a:bodyPr wrap="square">
            <a:spAutoFit/>
          </a:bodyPr>
          <a:lstStyle/>
          <a:p>
            <a:pPr indent="-474121">
              <a:buClr>
                <a:schemeClr val="tx1"/>
              </a:buClr>
              <a:buSzPts val="2000"/>
              <a:buFont typeface="Arial" panose="020B0604020202020204" pitchFamily="34" charset="0"/>
              <a:buChar char="•"/>
            </a:pPr>
            <a:r>
              <a:rPr lang="en-US" sz="1600" b="1" dirty="0">
                <a:solidFill>
                  <a:schemeClr val="tx1">
                    <a:lumMod val="85000"/>
                  </a:schemeClr>
                </a:solidFill>
                <a:latin typeface="Georgia" panose="02040502050405020303" pitchFamily="18" charset="0"/>
              </a:rPr>
              <a:t>Regular full-time employees</a:t>
            </a:r>
            <a:r>
              <a:rPr lang="en-US" sz="1600" dirty="0">
                <a:solidFill>
                  <a:schemeClr val="tx1">
                    <a:lumMod val="85000"/>
                  </a:schemeClr>
                </a:solidFill>
                <a:latin typeface="Georgia" panose="02040502050405020303" pitchFamily="18" charset="0"/>
              </a:rPr>
              <a:t> have access to 1:1 financial coaches and powerful tools to help move from surviving to thriving.  Money management doesn’t require a lot of money…it just involves a little extra planning.</a:t>
            </a:r>
          </a:p>
        </p:txBody>
      </p:sp>
      <p:pic>
        <p:nvPicPr>
          <p:cNvPr id="12" name="Picture 11">
            <a:extLst>
              <a:ext uri="{FF2B5EF4-FFF2-40B4-BE49-F238E27FC236}">
                <a16:creationId xmlns:a16="http://schemas.microsoft.com/office/drawing/2014/main" id="{1817B669-C8E9-407C-9DA2-40452A952546}"/>
              </a:ext>
            </a:extLst>
          </p:cNvPr>
          <p:cNvPicPr>
            <a:picLocks noChangeAspect="1"/>
          </p:cNvPicPr>
          <p:nvPr/>
        </p:nvPicPr>
        <p:blipFill>
          <a:blip r:embed="rId5"/>
          <a:stretch>
            <a:fillRect/>
          </a:stretch>
        </p:blipFill>
        <p:spPr>
          <a:xfrm>
            <a:off x="2187013" y="3231331"/>
            <a:ext cx="6667487" cy="2815071"/>
          </a:xfrm>
          <a:prstGeom prst="rect">
            <a:avLst/>
          </a:prstGeom>
        </p:spPr>
      </p:pic>
    </p:spTree>
    <p:extLst>
      <p:ext uri="{BB962C8B-B14F-4D97-AF65-F5344CB8AC3E}">
        <p14:creationId xmlns:p14="http://schemas.microsoft.com/office/powerpoint/2010/main" val="239621153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1891550" y="607233"/>
            <a:ext cx="8408900" cy="1021600"/>
          </a:xfrm>
        </p:spPr>
        <p:txBody>
          <a:bodyPr>
            <a:normAutofit/>
          </a:bodyPr>
          <a:lstStyle/>
          <a:p>
            <a:pPr>
              <a:buClr>
                <a:srgbClr val="FFFFFF"/>
              </a:buClr>
            </a:pPr>
            <a:r>
              <a:rPr lang="en-US" sz="4267" b="1" dirty="0">
                <a:solidFill>
                  <a:srgbClr val="F68C1E"/>
                </a:solidFill>
                <a:latin typeface="Roboto Condensed" panose="02000000000000000000" pitchFamily="2" charset="0"/>
                <a:ea typeface="Roboto Condensed" panose="02000000000000000000" pitchFamily="2" charset="0"/>
              </a:rPr>
              <a:t>Wellness Program Offerings</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085431" y="1332000"/>
            <a:ext cx="9975055" cy="4194000"/>
          </a:xfrm>
        </p:spPr>
        <p:txBody>
          <a:bodyPr>
            <a:normAutofit/>
          </a:bodyPr>
          <a:lstStyle/>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667">
              <a:latin typeface="Georgia" panose="02040502050405020303" pitchFamily="18" charset="0"/>
            </a:endParaRPr>
          </a:p>
          <a:p>
            <a:pPr indent="-474121">
              <a:buClr>
                <a:srgbClr val="002060"/>
              </a:buClr>
              <a:buSzPts val="2000"/>
              <a:buFont typeface="Wingdings" panose="05000000000000000000" pitchFamily="2" charset="2"/>
              <a:buChar char="Ø"/>
            </a:pPr>
            <a:endParaRPr lang="en-US" sz="2067">
              <a:latin typeface="Georgia" panose="02040502050405020303" pitchFamily="18" charset="0"/>
            </a:endParaRP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9927160" y="5863031"/>
            <a:ext cx="1945417" cy="829135"/>
          </a:xfrm>
          <a:prstGeom prst="rect">
            <a:avLst/>
          </a:prstGeom>
        </p:spPr>
      </p:pic>
      <p:sp>
        <p:nvSpPr>
          <p:cNvPr id="17" name="TextBox 16">
            <a:extLst>
              <a:ext uri="{FF2B5EF4-FFF2-40B4-BE49-F238E27FC236}">
                <a16:creationId xmlns:a16="http://schemas.microsoft.com/office/drawing/2014/main" id="{479CD35E-747B-4A8E-85AE-874AE5C6876D}"/>
              </a:ext>
            </a:extLst>
          </p:cNvPr>
          <p:cNvSpPr txBox="1"/>
          <p:nvPr/>
        </p:nvSpPr>
        <p:spPr>
          <a:xfrm>
            <a:off x="5566230" y="2216652"/>
            <a:ext cx="5067121" cy="2585323"/>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1">
                    <a:lumMod val="85000"/>
                  </a:schemeClr>
                </a:solidFill>
              </a:rPr>
              <a:t>Employees and eligible dependents on a City medical plan have access to HUSK Nutrition! </a:t>
            </a:r>
          </a:p>
          <a:p>
            <a:pPr marL="285750" indent="-285750">
              <a:buFont typeface="Arial" panose="020B0604020202020204" pitchFamily="34" charset="0"/>
              <a:buChar char="•"/>
            </a:pPr>
            <a:r>
              <a:rPr lang="en-US" sz="1800" dirty="0">
                <a:solidFill>
                  <a:schemeClr val="tx1">
                    <a:lumMod val="85000"/>
                  </a:schemeClr>
                </a:solidFill>
              </a:rPr>
              <a:t>Using this virtual benefit, you can meet one-on-one with Registered Dietitians, who are nutrition experts, up to six times per benefits year at no charge.</a:t>
            </a:r>
          </a:p>
          <a:p>
            <a:pPr marL="285750" indent="-285750">
              <a:buFont typeface="Arial" panose="020B0604020202020204" pitchFamily="34" charset="0"/>
              <a:buChar char="•"/>
            </a:pPr>
            <a:r>
              <a:rPr lang="en-US" sz="1800" dirty="0">
                <a:solidFill>
                  <a:schemeClr val="tx1">
                    <a:lumMod val="85000"/>
                  </a:schemeClr>
                </a:solidFill>
              </a:rPr>
              <a:t>First visit is provided to benefits-eligible employees at no cost, regardless of being on a City medical plan. </a:t>
            </a:r>
          </a:p>
        </p:txBody>
      </p:sp>
      <p:pic>
        <p:nvPicPr>
          <p:cNvPr id="4" name="Picture 3">
            <a:extLst>
              <a:ext uri="{FF2B5EF4-FFF2-40B4-BE49-F238E27FC236}">
                <a16:creationId xmlns:a16="http://schemas.microsoft.com/office/drawing/2014/main" id="{6959A068-4268-EB1A-24EA-B662E64AE32B}"/>
              </a:ext>
            </a:extLst>
          </p:cNvPr>
          <p:cNvPicPr>
            <a:picLocks noChangeAspect="1"/>
          </p:cNvPicPr>
          <p:nvPr/>
        </p:nvPicPr>
        <p:blipFill>
          <a:blip r:embed="rId4"/>
          <a:stretch>
            <a:fillRect/>
          </a:stretch>
        </p:blipFill>
        <p:spPr>
          <a:xfrm>
            <a:off x="1131514" y="1716539"/>
            <a:ext cx="3627434" cy="1493649"/>
          </a:xfrm>
          <a:prstGeom prst="rect">
            <a:avLst/>
          </a:prstGeom>
        </p:spPr>
      </p:pic>
      <p:pic>
        <p:nvPicPr>
          <p:cNvPr id="9" name="Picture 8">
            <a:extLst>
              <a:ext uri="{FF2B5EF4-FFF2-40B4-BE49-F238E27FC236}">
                <a16:creationId xmlns:a16="http://schemas.microsoft.com/office/drawing/2014/main" id="{9E69A8CD-9168-EF22-79E7-DB96AF8876C4}"/>
              </a:ext>
            </a:extLst>
          </p:cNvPr>
          <p:cNvPicPr>
            <a:picLocks noChangeAspect="1"/>
          </p:cNvPicPr>
          <p:nvPr/>
        </p:nvPicPr>
        <p:blipFill>
          <a:blip r:embed="rId5"/>
          <a:stretch>
            <a:fillRect/>
          </a:stretch>
        </p:blipFill>
        <p:spPr>
          <a:xfrm>
            <a:off x="841948" y="3647813"/>
            <a:ext cx="4073212" cy="1912492"/>
          </a:xfrm>
          <a:prstGeom prst="rect">
            <a:avLst/>
          </a:prstGeom>
        </p:spPr>
      </p:pic>
    </p:spTree>
    <p:extLst>
      <p:ext uri="{BB962C8B-B14F-4D97-AF65-F5344CB8AC3E}">
        <p14:creationId xmlns:p14="http://schemas.microsoft.com/office/powerpoint/2010/main" val="71623307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B2ED52-11ED-D349-DB8B-F9097FACF7C2}"/>
              </a:ext>
            </a:extLst>
          </p:cNvPr>
          <p:cNvSpPr>
            <a:spLocks noGrp="1"/>
          </p:cNvSpPr>
          <p:nvPr>
            <p:ph type="title"/>
          </p:nvPr>
        </p:nvSpPr>
        <p:spPr>
          <a:xfrm>
            <a:off x="438150" y="662544"/>
            <a:ext cx="11315699" cy="1049235"/>
          </a:xfrm>
        </p:spPr>
        <p:txBody>
          <a:bodyPr>
            <a:normAutofit fontScale="90000"/>
          </a:bodyPr>
          <a:lstStyle/>
          <a:p>
            <a:pPr marL="0" marR="0" lvl="0" indent="0" algn="ctr" defTabSz="4572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chemeClr val="tx1">
                    <a:lumMod val="85000"/>
                  </a:schemeClr>
                </a:solidFill>
                <a:effectLst/>
                <a:uLnTx/>
                <a:uFillTx/>
                <a:latin typeface="+mn-lt"/>
                <a:ea typeface="+mn-ea"/>
                <a:cs typeface="+mn-cs"/>
              </a:rPr>
              <a:t>Wellness activities take place in person and virtually! Opportunities are announced regularly via Wellness@cctexas.com and HR Liaisons. </a:t>
            </a:r>
            <a:br>
              <a:rPr kumimoji="0" lang="en-US" sz="2800" b="0" i="0" u="none" strike="noStrike" kern="1200" cap="none" spc="0" normalizeH="0" baseline="0" noProof="0" dirty="0">
                <a:ln>
                  <a:noFill/>
                </a:ln>
                <a:solidFill>
                  <a:schemeClr val="tx1">
                    <a:lumMod val="85000"/>
                  </a:schemeClr>
                </a:solidFill>
                <a:effectLst/>
                <a:uLnTx/>
                <a:uFillTx/>
                <a:latin typeface="+mn-lt"/>
                <a:ea typeface="+mn-ea"/>
                <a:cs typeface="+mn-cs"/>
              </a:rPr>
            </a:br>
            <a:endParaRPr lang="en-US" dirty="0">
              <a:solidFill>
                <a:schemeClr val="tx1">
                  <a:lumMod val="85000"/>
                </a:schemeClr>
              </a:solidFill>
              <a:latin typeface="+mn-lt"/>
            </a:endParaRPr>
          </a:p>
        </p:txBody>
      </p:sp>
      <p:sp>
        <p:nvSpPr>
          <p:cNvPr id="9" name="Content Placeholder 8">
            <a:extLst>
              <a:ext uri="{FF2B5EF4-FFF2-40B4-BE49-F238E27FC236}">
                <a16:creationId xmlns:a16="http://schemas.microsoft.com/office/drawing/2014/main" id="{0FF0082A-347C-37D6-0A42-D773CAC74D7D}"/>
              </a:ext>
            </a:extLst>
          </p:cNvPr>
          <p:cNvSpPr>
            <a:spLocks noGrp="1"/>
          </p:cNvSpPr>
          <p:nvPr>
            <p:ph idx="1"/>
          </p:nvPr>
        </p:nvSpPr>
        <p:spPr>
          <a:xfrm>
            <a:off x="412752" y="2012616"/>
            <a:ext cx="11498312" cy="3450613"/>
          </a:xfrm>
        </p:spPr>
        <p:txBody>
          <a:bodyPr/>
          <a:lstStyle/>
          <a:p>
            <a:pPr marL="0" indent="0">
              <a:buNone/>
            </a:pPr>
            <a:r>
              <a:rPr lang="en-US" b="1">
                <a:solidFill>
                  <a:srgbClr val="00B0F0"/>
                </a:solidFill>
              </a:rPr>
              <a:t>    Physical Health </a:t>
            </a:r>
            <a:r>
              <a:rPr lang="en-US"/>
              <a:t>	                   </a:t>
            </a:r>
            <a:r>
              <a:rPr lang="en-US" b="1"/>
              <a:t> </a:t>
            </a:r>
            <a:r>
              <a:rPr lang="en-US" b="1">
                <a:solidFill>
                  <a:srgbClr val="00B050"/>
                </a:solidFill>
              </a:rPr>
              <a:t>Financial Health</a:t>
            </a:r>
            <a:r>
              <a:rPr lang="en-US" b="1"/>
              <a:t>                     </a:t>
            </a:r>
            <a:r>
              <a:rPr lang="en-US" b="1">
                <a:solidFill>
                  <a:srgbClr val="FF9900"/>
                </a:solidFill>
              </a:rPr>
              <a:t>Emotional Health</a:t>
            </a:r>
          </a:p>
        </p:txBody>
      </p:sp>
      <p:pic>
        <p:nvPicPr>
          <p:cNvPr id="10" name="Picture 9">
            <a:extLst>
              <a:ext uri="{FF2B5EF4-FFF2-40B4-BE49-F238E27FC236}">
                <a16:creationId xmlns:a16="http://schemas.microsoft.com/office/drawing/2014/main" id="{E57DE6FA-4C79-6DBA-3D1F-BB4B4EE81DC2}"/>
              </a:ext>
            </a:extLst>
          </p:cNvPr>
          <p:cNvPicPr>
            <a:picLocks noChangeAspect="1"/>
          </p:cNvPicPr>
          <p:nvPr/>
        </p:nvPicPr>
        <p:blipFill rotWithShape="1">
          <a:blip r:embed="rId2"/>
          <a:srcRect t="6486" r="-3799" b="4774"/>
          <a:stretch/>
        </p:blipFill>
        <p:spPr>
          <a:xfrm>
            <a:off x="9379588" y="3811958"/>
            <a:ext cx="1402712" cy="1225500"/>
          </a:xfrm>
          <a:prstGeom prst="rect">
            <a:avLst/>
          </a:prstGeom>
        </p:spPr>
      </p:pic>
      <p:pic>
        <p:nvPicPr>
          <p:cNvPr id="12" name="Picture 11">
            <a:extLst>
              <a:ext uri="{FF2B5EF4-FFF2-40B4-BE49-F238E27FC236}">
                <a16:creationId xmlns:a16="http://schemas.microsoft.com/office/drawing/2014/main" id="{0AB24933-7B04-628C-3D3F-76CCD9498DF5}"/>
              </a:ext>
            </a:extLst>
          </p:cNvPr>
          <p:cNvPicPr>
            <a:picLocks noChangeAspect="1"/>
          </p:cNvPicPr>
          <p:nvPr/>
        </p:nvPicPr>
        <p:blipFill>
          <a:blip r:embed="rId3"/>
          <a:stretch>
            <a:fillRect/>
          </a:stretch>
        </p:blipFill>
        <p:spPr>
          <a:xfrm>
            <a:off x="874526" y="2594306"/>
            <a:ext cx="1909182" cy="1254318"/>
          </a:xfrm>
          <a:prstGeom prst="rect">
            <a:avLst/>
          </a:prstGeom>
        </p:spPr>
      </p:pic>
      <p:pic>
        <p:nvPicPr>
          <p:cNvPr id="13" name="Picture 12">
            <a:extLst>
              <a:ext uri="{FF2B5EF4-FFF2-40B4-BE49-F238E27FC236}">
                <a16:creationId xmlns:a16="http://schemas.microsoft.com/office/drawing/2014/main" id="{2A965BF1-98F2-2AF6-0E2E-3B23896DFA64}"/>
              </a:ext>
            </a:extLst>
          </p:cNvPr>
          <p:cNvPicPr>
            <a:picLocks noChangeAspect="1"/>
          </p:cNvPicPr>
          <p:nvPr/>
        </p:nvPicPr>
        <p:blipFill>
          <a:blip r:embed="rId4"/>
          <a:stretch>
            <a:fillRect/>
          </a:stretch>
        </p:blipFill>
        <p:spPr>
          <a:xfrm>
            <a:off x="312194" y="5214114"/>
            <a:ext cx="3206774" cy="603556"/>
          </a:xfrm>
          <a:prstGeom prst="rect">
            <a:avLst/>
          </a:prstGeom>
        </p:spPr>
      </p:pic>
      <p:pic>
        <p:nvPicPr>
          <p:cNvPr id="14" name="Picture 13">
            <a:extLst>
              <a:ext uri="{FF2B5EF4-FFF2-40B4-BE49-F238E27FC236}">
                <a16:creationId xmlns:a16="http://schemas.microsoft.com/office/drawing/2014/main" id="{7DA3D5E3-6691-8FEC-D4DE-7007624ABB16}"/>
              </a:ext>
            </a:extLst>
          </p:cNvPr>
          <p:cNvPicPr>
            <a:picLocks noChangeAspect="1"/>
          </p:cNvPicPr>
          <p:nvPr/>
        </p:nvPicPr>
        <p:blipFill rotWithShape="1">
          <a:blip r:embed="rId5"/>
          <a:srcRect l="4575" t="9544" r="8191" b="12358"/>
          <a:stretch/>
        </p:blipFill>
        <p:spPr>
          <a:xfrm>
            <a:off x="777978" y="4134053"/>
            <a:ext cx="2247900" cy="828675"/>
          </a:xfrm>
          <a:prstGeom prst="rect">
            <a:avLst/>
          </a:prstGeom>
        </p:spPr>
      </p:pic>
      <p:pic>
        <p:nvPicPr>
          <p:cNvPr id="15" name="Picture 14">
            <a:extLst>
              <a:ext uri="{FF2B5EF4-FFF2-40B4-BE49-F238E27FC236}">
                <a16:creationId xmlns:a16="http://schemas.microsoft.com/office/drawing/2014/main" id="{A2C8B042-6B29-7768-D593-83B103FAA44A}"/>
              </a:ext>
            </a:extLst>
          </p:cNvPr>
          <p:cNvPicPr>
            <a:picLocks noChangeAspect="1"/>
          </p:cNvPicPr>
          <p:nvPr/>
        </p:nvPicPr>
        <p:blipFill rotWithShape="1">
          <a:blip r:embed="rId6"/>
          <a:srcRect l="1506" r="3525" b="7177"/>
          <a:stretch/>
        </p:blipFill>
        <p:spPr>
          <a:xfrm>
            <a:off x="4825796" y="2655325"/>
            <a:ext cx="2238376" cy="773675"/>
          </a:xfrm>
          <a:prstGeom prst="rect">
            <a:avLst/>
          </a:prstGeom>
        </p:spPr>
      </p:pic>
      <p:pic>
        <p:nvPicPr>
          <p:cNvPr id="16" name="Picture 15">
            <a:extLst>
              <a:ext uri="{FF2B5EF4-FFF2-40B4-BE49-F238E27FC236}">
                <a16:creationId xmlns:a16="http://schemas.microsoft.com/office/drawing/2014/main" id="{F0B0D76A-F6AC-9F9F-9947-EAFF90458C14}"/>
              </a:ext>
            </a:extLst>
          </p:cNvPr>
          <p:cNvPicPr>
            <a:picLocks noChangeAspect="1"/>
          </p:cNvPicPr>
          <p:nvPr/>
        </p:nvPicPr>
        <p:blipFill rotWithShape="1">
          <a:blip r:embed="rId7"/>
          <a:srcRect l="1515" t="9502" r="1792" b="11429"/>
          <a:stretch/>
        </p:blipFill>
        <p:spPr>
          <a:xfrm>
            <a:off x="4485964" y="3925215"/>
            <a:ext cx="2994239" cy="666587"/>
          </a:xfrm>
          <a:prstGeom prst="rect">
            <a:avLst/>
          </a:prstGeom>
        </p:spPr>
      </p:pic>
      <p:pic>
        <p:nvPicPr>
          <p:cNvPr id="2" name="Picture 1">
            <a:extLst>
              <a:ext uri="{FF2B5EF4-FFF2-40B4-BE49-F238E27FC236}">
                <a16:creationId xmlns:a16="http://schemas.microsoft.com/office/drawing/2014/main" id="{D954AE72-0E31-F7C0-D035-26591C6E5719}"/>
              </a:ext>
            </a:extLst>
          </p:cNvPr>
          <p:cNvPicPr>
            <a:picLocks noChangeAspect="1"/>
          </p:cNvPicPr>
          <p:nvPr/>
        </p:nvPicPr>
        <p:blipFill>
          <a:blip r:embed="rId8"/>
          <a:stretch>
            <a:fillRect/>
          </a:stretch>
        </p:blipFill>
        <p:spPr>
          <a:xfrm>
            <a:off x="4485963" y="5068978"/>
            <a:ext cx="2994239" cy="794733"/>
          </a:xfrm>
          <a:prstGeom prst="rect">
            <a:avLst/>
          </a:prstGeom>
        </p:spPr>
      </p:pic>
      <p:pic>
        <p:nvPicPr>
          <p:cNvPr id="5" name="Picture 4">
            <a:extLst>
              <a:ext uri="{FF2B5EF4-FFF2-40B4-BE49-F238E27FC236}">
                <a16:creationId xmlns:a16="http://schemas.microsoft.com/office/drawing/2014/main" id="{2AB8C52F-2729-8988-BB0E-CD081D06A44E}"/>
              </a:ext>
            </a:extLst>
          </p:cNvPr>
          <p:cNvPicPr>
            <a:picLocks noChangeAspect="1"/>
          </p:cNvPicPr>
          <p:nvPr/>
        </p:nvPicPr>
        <p:blipFill>
          <a:blip r:embed="rId9"/>
          <a:stretch>
            <a:fillRect/>
          </a:stretch>
        </p:blipFill>
        <p:spPr>
          <a:xfrm>
            <a:off x="8957950" y="2599835"/>
            <a:ext cx="2238376" cy="959304"/>
          </a:xfrm>
          <a:prstGeom prst="rect">
            <a:avLst/>
          </a:prstGeom>
        </p:spPr>
      </p:pic>
      <p:pic>
        <p:nvPicPr>
          <p:cNvPr id="7" name="Picture 6">
            <a:extLst>
              <a:ext uri="{FF2B5EF4-FFF2-40B4-BE49-F238E27FC236}">
                <a16:creationId xmlns:a16="http://schemas.microsoft.com/office/drawing/2014/main" id="{48E98AEB-7EAC-95B3-58C6-C6070FD8D59B}"/>
              </a:ext>
            </a:extLst>
          </p:cNvPr>
          <p:cNvPicPr>
            <a:picLocks noChangeAspect="1"/>
          </p:cNvPicPr>
          <p:nvPr/>
        </p:nvPicPr>
        <p:blipFill>
          <a:blip r:embed="rId10"/>
          <a:stretch>
            <a:fillRect/>
          </a:stretch>
        </p:blipFill>
        <p:spPr>
          <a:xfrm>
            <a:off x="8084998" y="5338295"/>
            <a:ext cx="3984279" cy="474102"/>
          </a:xfrm>
          <a:prstGeom prst="rect">
            <a:avLst/>
          </a:prstGeom>
        </p:spPr>
      </p:pic>
    </p:spTree>
    <p:extLst>
      <p:ext uri="{BB962C8B-B14F-4D97-AF65-F5344CB8AC3E}">
        <p14:creationId xmlns:p14="http://schemas.microsoft.com/office/powerpoint/2010/main" val="9035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B8720B-57D7-5CE5-F03E-0EEDB67D7194}"/>
              </a:ext>
            </a:extLst>
          </p:cNvPr>
          <p:cNvSpPr>
            <a:spLocks noGrp="1"/>
          </p:cNvSpPr>
          <p:nvPr>
            <p:ph type="title"/>
          </p:nvPr>
        </p:nvSpPr>
        <p:spPr/>
        <p:txBody>
          <a:bodyPr>
            <a:normAutofit/>
          </a:bodyPr>
          <a:lstStyle/>
          <a:p>
            <a:r>
              <a:rPr lang="en-US" sz="4400" dirty="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                            Blue Points </a:t>
            </a:r>
          </a:p>
        </p:txBody>
      </p:sp>
      <p:sp>
        <p:nvSpPr>
          <p:cNvPr id="6" name="Content Placeholder 5">
            <a:extLst>
              <a:ext uri="{FF2B5EF4-FFF2-40B4-BE49-F238E27FC236}">
                <a16:creationId xmlns:a16="http://schemas.microsoft.com/office/drawing/2014/main" id="{CA77CE6F-0D87-59D8-62E1-4D9A8BFC3024}"/>
              </a:ext>
            </a:extLst>
          </p:cNvPr>
          <p:cNvSpPr>
            <a:spLocks noGrp="1"/>
          </p:cNvSpPr>
          <p:nvPr>
            <p:ph idx="1"/>
          </p:nvPr>
        </p:nvSpPr>
        <p:spPr>
          <a:xfrm>
            <a:off x="677334" y="1724025"/>
            <a:ext cx="10600266" cy="4317337"/>
          </a:xfrm>
        </p:spPr>
        <p:txBody>
          <a:bodyPr>
            <a:normAutofit/>
          </a:bodyPr>
          <a:lstStyle/>
          <a:p>
            <a:r>
              <a:rPr lang="en-US" sz="2000" dirty="0">
                <a:solidFill>
                  <a:schemeClr val="tx1">
                    <a:lumMod val="85000"/>
                  </a:schemeClr>
                </a:solidFill>
              </a:rPr>
              <a:t>By using the BCBS Well onTarget program, you can earn Blue Points to cash in on exciting merchandise in the online catalog, including items such as smart watches, kitchen tools, baby car seats, strollers, fitness equipment, designer purses, and more. Examples of ways to earn points include:</a:t>
            </a:r>
          </a:p>
          <a:p>
            <a:pPr lvl="1"/>
            <a:r>
              <a:rPr lang="en-US" sz="1800" dirty="0">
                <a:solidFill>
                  <a:schemeClr val="tx1">
                    <a:lumMod val="85000"/>
                  </a:schemeClr>
                </a:solidFill>
              </a:rPr>
              <a:t>Complete the online health assessment and earn 2,500 points.</a:t>
            </a:r>
          </a:p>
          <a:p>
            <a:pPr lvl="1"/>
            <a:r>
              <a:rPr lang="en-US" sz="1800" dirty="0">
                <a:solidFill>
                  <a:schemeClr val="tx1">
                    <a:lumMod val="85000"/>
                  </a:schemeClr>
                </a:solidFill>
              </a:rPr>
              <a:t>Connect a fitness device or mobile app and earn 2,675 points, then earn 55 points per day for keeping it connected.</a:t>
            </a:r>
          </a:p>
          <a:p>
            <a:pPr lvl="1"/>
            <a:r>
              <a:rPr lang="en-US" sz="1800" dirty="0">
                <a:solidFill>
                  <a:schemeClr val="tx1">
                    <a:lumMod val="85000"/>
                  </a:schemeClr>
                </a:solidFill>
              </a:rPr>
              <a:t>Complete all of the lessons in any one of the self-management programs to earn 1,000 points quarterly. </a:t>
            </a:r>
          </a:p>
          <a:p>
            <a:pPr lvl="1"/>
            <a:r>
              <a:rPr lang="en-US" sz="1800" dirty="0">
                <a:solidFill>
                  <a:schemeClr val="tx1">
                    <a:lumMod val="85000"/>
                  </a:schemeClr>
                </a:solidFill>
              </a:rPr>
              <a:t>Enroll in the BCBS Fitness Program and earn 2,500 points annually. </a:t>
            </a:r>
          </a:p>
          <a:p>
            <a:r>
              <a:rPr lang="en-US" sz="2000" dirty="0">
                <a:solidFill>
                  <a:schemeClr val="tx1">
                    <a:lumMod val="85000"/>
                  </a:schemeClr>
                </a:solidFill>
              </a:rPr>
              <a:t>Blue Points are only available to employees and spouses insured on the City's health plans. To get started, log in to your member account on www.bcbstx.com, click the Wellness tab in the top menu, and select Well onTarget.</a:t>
            </a:r>
          </a:p>
        </p:txBody>
      </p:sp>
      <p:pic>
        <p:nvPicPr>
          <p:cNvPr id="10" name="Picture 9">
            <a:extLst>
              <a:ext uri="{FF2B5EF4-FFF2-40B4-BE49-F238E27FC236}">
                <a16:creationId xmlns:a16="http://schemas.microsoft.com/office/drawing/2014/main" id="{DC9E0B19-FCC4-30AF-F66E-1B9C5B19E286}"/>
              </a:ext>
            </a:extLst>
          </p:cNvPr>
          <p:cNvPicPr>
            <a:picLocks noChangeAspect="1"/>
          </p:cNvPicPr>
          <p:nvPr/>
        </p:nvPicPr>
        <p:blipFill>
          <a:blip r:embed="rId3"/>
          <a:stretch>
            <a:fillRect/>
          </a:stretch>
        </p:blipFill>
        <p:spPr>
          <a:xfrm>
            <a:off x="1247775" y="757046"/>
            <a:ext cx="3154720" cy="541720"/>
          </a:xfrm>
          <a:prstGeom prst="rect">
            <a:avLst/>
          </a:prstGeom>
        </p:spPr>
      </p:pic>
      <p:pic>
        <p:nvPicPr>
          <p:cNvPr id="2" name="Picture 1">
            <a:extLst>
              <a:ext uri="{FF2B5EF4-FFF2-40B4-BE49-F238E27FC236}">
                <a16:creationId xmlns:a16="http://schemas.microsoft.com/office/drawing/2014/main" id="{68E584AF-36AF-30AA-FE20-95F49451D8ED}"/>
              </a:ext>
            </a:extLst>
          </p:cNvPr>
          <p:cNvPicPr>
            <a:picLocks noChangeAspect="1"/>
          </p:cNvPicPr>
          <p:nvPr/>
        </p:nvPicPr>
        <p:blipFill>
          <a:blip r:embed="rId4"/>
          <a:stretch>
            <a:fillRect/>
          </a:stretch>
        </p:blipFill>
        <p:spPr>
          <a:xfrm>
            <a:off x="10634409" y="37655"/>
            <a:ext cx="1438781" cy="1438781"/>
          </a:xfrm>
          <a:prstGeom prst="rect">
            <a:avLst/>
          </a:prstGeom>
        </p:spPr>
      </p:pic>
      <p:pic>
        <p:nvPicPr>
          <p:cNvPr id="3" name="Picture 2">
            <a:extLst>
              <a:ext uri="{FF2B5EF4-FFF2-40B4-BE49-F238E27FC236}">
                <a16:creationId xmlns:a16="http://schemas.microsoft.com/office/drawing/2014/main" id="{3629EC72-72E1-BB34-7565-FD26090936A3}"/>
              </a:ext>
            </a:extLst>
          </p:cNvPr>
          <p:cNvPicPr>
            <a:picLocks noChangeAspect="1"/>
          </p:cNvPicPr>
          <p:nvPr/>
        </p:nvPicPr>
        <p:blipFill>
          <a:blip r:embed="rId5"/>
          <a:stretch>
            <a:fillRect/>
          </a:stretch>
        </p:blipFill>
        <p:spPr>
          <a:xfrm>
            <a:off x="9768362" y="5837264"/>
            <a:ext cx="2237426" cy="841321"/>
          </a:xfrm>
          <a:prstGeom prst="rect">
            <a:avLst/>
          </a:prstGeom>
        </p:spPr>
      </p:pic>
    </p:spTree>
    <p:extLst>
      <p:ext uri="{BB962C8B-B14F-4D97-AF65-F5344CB8AC3E}">
        <p14:creationId xmlns:p14="http://schemas.microsoft.com/office/powerpoint/2010/main" val="4190740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AB5C-4D34-EB8B-07EA-4969A024D336}"/>
              </a:ext>
            </a:extLst>
          </p:cNvPr>
          <p:cNvSpPr>
            <a:spLocks noGrp="1"/>
          </p:cNvSpPr>
          <p:nvPr>
            <p:ph type="title"/>
          </p:nvPr>
        </p:nvSpPr>
        <p:spPr/>
        <p:txBody>
          <a:bodyPr/>
          <a:lstStyle/>
          <a:p>
            <a:r>
              <a:rPr lang="en-US" sz="5400" b="1" dirty="0">
                <a:solidFill>
                  <a:srgbClr val="F68C1E"/>
                </a:solidFill>
                <a:latin typeface="Roboto Condensed" panose="02000000000000000000" pitchFamily="2" charset="0"/>
                <a:ea typeface="Roboto Condensed" panose="02000000000000000000" pitchFamily="2" charset="0"/>
              </a:rPr>
              <a:t>Health and Wellness Clinic</a:t>
            </a:r>
            <a:endParaRPr lang="en-US" dirty="0"/>
          </a:p>
        </p:txBody>
      </p:sp>
      <p:sp>
        <p:nvSpPr>
          <p:cNvPr id="3" name="Content Placeholder 2">
            <a:extLst>
              <a:ext uri="{FF2B5EF4-FFF2-40B4-BE49-F238E27FC236}">
                <a16:creationId xmlns:a16="http://schemas.microsoft.com/office/drawing/2014/main" id="{755BBECF-F5FD-40F6-2A10-5C63DB80B42D}"/>
              </a:ext>
            </a:extLst>
          </p:cNvPr>
          <p:cNvSpPr>
            <a:spLocks noGrp="1"/>
          </p:cNvSpPr>
          <p:nvPr>
            <p:ph sz="half" idx="1"/>
          </p:nvPr>
        </p:nvSpPr>
        <p:spPr>
          <a:xfrm>
            <a:off x="758050" y="3533776"/>
            <a:ext cx="5025216" cy="2852738"/>
          </a:xfrm>
        </p:spPr>
        <p:txBody>
          <a:bodyPr>
            <a:normAutofit/>
          </a:bodyPr>
          <a:lstStyle/>
          <a:p>
            <a:r>
              <a:rPr lang="en-US" sz="1800" dirty="0">
                <a:solidFill>
                  <a:schemeClr val="tx1">
                    <a:lumMod val="85000"/>
                  </a:schemeClr>
                </a:solidFill>
              </a:rPr>
              <a:t>The Clinic’s nurse practitioners can diagnose and treat common illnesses such as allergies, ear infections, strep throat and the flu. </a:t>
            </a:r>
          </a:p>
          <a:p>
            <a:r>
              <a:rPr lang="en-US" sz="1800" dirty="0">
                <a:solidFill>
                  <a:schemeClr val="tx1">
                    <a:lumMod val="85000"/>
                  </a:schemeClr>
                </a:solidFill>
              </a:rPr>
              <a:t>You can utilize the clinic as your primary health care provider to manage chronic conditions like hypertension, diabetes, and high cholesterol, or receive your annual preventative exams.</a:t>
            </a:r>
          </a:p>
          <a:p>
            <a:pPr marL="0" indent="0">
              <a:buNone/>
            </a:pPr>
            <a:endParaRPr lang="en-US" dirty="0"/>
          </a:p>
        </p:txBody>
      </p:sp>
      <p:sp>
        <p:nvSpPr>
          <p:cNvPr id="4" name="Content Placeholder 3">
            <a:extLst>
              <a:ext uri="{FF2B5EF4-FFF2-40B4-BE49-F238E27FC236}">
                <a16:creationId xmlns:a16="http://schemas.microsoft.com/office/drawing/2014/main" id="{2F5850CA-FB24-2E92-5058-701F12EB2A56}"/>
              </a:ext>
            </a:extLst>
          </p:cNvPr>
          <p:cNvSpPr>
            <a:spLocks noGrp="1"/>
          </p:cNvSpPr>
          <p:nvPr>
            <p:ph sz="half" idx="2"/>
          </p:nvPr>
        </p:nvSpPr>
        <p:spPr>
          <a:xfrm>
            <a:off x="6096000" y="3541150"/>
            <a:ext cx="5181600" cy="1939672"/>
          </a:xfrm>
        </p:spPr>
        <p:txBody>
          <a:bodyPr>
            <a:normAutofit/>
          </a:bodyPr>
          <a:lstStyle/>
          <a:p>
            <a:pPr>
              <a:buFont typeface="Arial" panose="020B0604020202020204" pitchFamily="34" charset="0"/>
              <a:buChar char="•"/>
            </a:pPr>
            <a:r>
              <a:rPr lang="en-US" sz="1800" dirty="0">
                <a:solidFill>
                  <a:schemeClr val="tx1">
                    <a:lumMod val="85000"/>
                  </a:schemeClr>
                </a:solidFill>
              </a:rPr>
              <a:t>Employees, their dependents and retirees enrolled in the CDHP Public Safety Plan can access the clinic for a $20 fee, plus $15 for labs (if applicable).</a:t>
            </a:r>
          </a:p>
          <a:p>
            <a:pPr>
              <a:buFont typeface="Arial" panose="020B0604020202020204" pitchFamily="34" charset="0"/>
              <a:buChar char="•"/>
            </a:pPr>
            <a:r>
              <a:rPr lang="en-US" sz="1800" dirty="0">
                <a:solidFill>
                  <a:schemeClr val="tx1">
                    <a:lumMod val="85000"/>
                  </a:schemeClr>
                </a:solidFill>
              </a:rPr>
              <a:t>You don’t have to be on the medical plan for this benefit. Contact the Benefits Team for your form. </a:t>
            </a:r>
          </a:p>
        </p:txBody>
      </p:sp>
      <p:sp>
        <p:nvSpPr>
          <p:cNvPr id="5" name="Content Placeholder 3">
            <a:extLst>
              <a:ext uri="{FF2B5EF4-FFF2-40B4-BE49-F238E27FC236}">
                <a16:creationId xmlns:a16="http://schemas.microsoft.com/office/drawing/2014/main" id="{79946F0B-1AFB-22F4-B70F-883CE12C7EB3}"/>
              </a:ext>
            </a:extLst>
          </p:cNvPr>
          <p:cNvSpPr txBox="1">
            <a:spLocks/>
          </p:cNvSpPr>
          <p:nvPr/>
        </p:nvSpPr>
        <p:spPr>
          <a:xfrm>
            <a:off x="597980" y="1489328"/>
            <a:ext cx="10036429" cy="18348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rPr>
              <a:t>The City offers employees a conveniently located Clinic on the first floor of City Hall next to the Lipan St. entrance.</a:t>
            </a:r>
            <a:br>
              <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rPr>
            </a:br>
            <a:endPar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rPr>
              <a:t>Clinic hours are Monday through Friday from 8am to 5pm (Closed from 12pm to 1pm for lunch).</a:t>
            </a:r>
            <a:br>
              <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rPr>
            </a:br>
            <a:endPar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lumMod val="85000"/>
                  </a:prstClr>
                </a:solidFill>
                <a:effectLst/>
                <a:uLnTx/>
                <a:uFillTx/>
                <a:latin typeface="Corbel" panose="020B0503020204020204"/>
                <a:ea typeface="+mn-ea"/>
                <a:cs typeface="+mn-cs"/>
              </a:rPr>
              <a:t>Call (361) 826-3333 to schedule an appointment.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4A7C061B-822C-DA79-ADA2-A4EA246C6F4F}"/>
              </a:ext>
            </a:extLst>
          </p:cNvPr>
          <p:cNvPicPr>
            <a:picLocks noChangeAspect="1"/>
          </p:cNvPicPr>
          <p:nvPr/>
        </p:nvPicPr>
        <p:blipFill>
          <a:blip r:embed="rId2"/>
          <a:stretch>
            <a:fillRect/>
          </a:stretch>
        </p:blipFill>
        <p:spPr>
          <a:xfrm>
            <a:off x="10634409" y="50548"/>
            <a:ext cx="1438781" cy="1438781"/>
          </a:xfrm>
          <a:prstGeom prst="rect">
            <a:avLst/>
          </a:prstGeom>
        </p:spPr>
      </p:pic>
      <p:pic>
        <p:nvPicPr>
          <p:cNvPr id="7" name="Picture 6">
            <a:extLst>
              <a:ext uri="{FF2B5EF4-FFF2-40B4-BE49-F238E27FC236}">
                <a16:creationId xmlns:a16="http://schemas.microsoft.com/office/drawing/2014/main" id="{B96BA8E7-2C82-FA51-1AB1-4E68D73C692C}"/>
              </a:ext>
            </a:extLst>
          </p:cNvPr>
          <p:cNvPicPr>
            <a:picLocks noChangeAspect="1"/>
          </p:cNvPicPr>
          <p:nvPr/>
        </p:nvPicPr>
        <p:blipFill>
          <a:blip r:embed="rId3"/>
          <a:stretch>
            <a:fillRect/>
          </a:stretch>
        </p:blipFill>
        <p:spPr>
          <a:xfrm>
            <a:off x="9835764" y="5861077"/>
            <a:ext cx="2237426" cy="841321"/>
          </a:xfrm>
          <a:prstGeom prst="rect">
            <a:avLst/>
          </a:prstGeom>
        </p:spPr>
      </p:pic>
    </p:spTree>
    <p:extLst>
      <p:ext uri="{BB962C8B-B14F-4D97-AF65-F5344CB8AC3E}">
        <p14:creationId xmlns:p14="http://schemas.microsoft.com/office/powerpoint/2010/main" val="206025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FED58D-BD95-29AF-07A1-9958BFADFE8F}"/>
              </a:ext>
            </a:extLst>
          </p:cNvPr>
          <p:cNvPicPr>
            <a:picLocks noChangeAspect="1"/>
          </p:cNvPicPr>
          <p:nvPr/>
        </p:nvPicPr>
        <p:blipFill>
          <a:blip r:embed="rId2"/>
          <a:stretch>
            <a:fillRect/>
          </a:stretch>
        </p:blipFill>
        <p:spPr>
          <a:xfrm>
            <a:off x="911582" y="755683"/>
            <a:ext cx="8124650" cy="998471"/>
          </a:xfrm>
          <a:prstGeom prst="rect">
            <a:avLst/>
          </a:prstGeom>
        </p:spPr>
      </p:pic>
      <p:sp>
        <p:nvSpPr>
          <p:cNvPr id="6" name="Content Placeholder 5">
            <a:extLst>
              <a:ext uri="{FF2B5EF4-FFF2-40B4-BE49-F238E27FC236}">
                <a16:creationId xmlns:a16="http://schemas.microsoft.com/office/drawing/2014/main" id="{C46BCE12-CDE3-D4D4-0621-7F93520BF50B}"/>
              </a:ext>
            </a:extLst>
          </p:cNvPr>
          <p:cNvSpPr>
            <a:spLocks noGrp="1"/>
          </p:cNvSpPr>
          <p:nvPr>
            <p:ph idx="1"/>
          </p:nvPr>
        </p:nvSpPr>
        <p:spPr/>
        <p:txBody>
          <a:bodyPr/>
          <a:lstStyle/>
          <a:p>
            <a:pPr marL="0" marR="0" indent="0" algn="just">
              <a:spcBef>
                <a:spcPts val="0"/>
              </a:spcBef>
              <a:spcAft>
                <a:spcPts val="0"/>
              </a:spcAft>
              <a:buNone/>
            </a:pPr>
            <a:r>
              <a:rPr lang="en-US" sz="1800" dirty="0">
                <a:effectLst/>
                <a:ea typeface="Calibri" panose="020F0502020204030204" pitchFamily="34" charset="0"/>
              </a:rPr>
              <a:t>Employees and dependents on a City health plan can get a flu shot and COVID-19 vaccine at </a:t>
            </a:r>
            <a:r>
              <a:rPr lang="en-US" sz="1800" b="1" dirty="0">
                <a:effectLst/>
                <a:ea typeface="Calibri" panose="020F0502020204030204" pitchFamily="34" charset="0"/>
              </a:rPr>
              <a:t>no charge</a:t>
            </a:r>
            <a:r>
              <a:rPr lang="en-US" sz="1800" i="1" dirty="0">
                <a:effectLst/>
                <a:ea typeface="Calibri" panose="020F0502020204030204" pitchFamily="34" charset="0"/>
              </a:rPr>
              <a:t> </a:t>
            </a:r>
            <a:r>
              <a:rPr lang="en-US" sz="1800" dirty="0">
                <a:effectLst/>
                <a:ea typeface="Calibri" panose="020F0502020204030204" pitchFamily="34" charset="0"/>
              </a:rPr>
              <a:t>at any CVS that offers immunizations*. In fact, all seasonal and non-seasonal Affordable Care Act preventative vaccines are available at CVS for </a:t>
            </a:r>
            <a:r>
              <a:rPr lang="en-US" sz="1800" b="1" dirty="0">
                <a:effectLst/>
                <a:ea typeface="Calibri" panose="020F0502020204030204" pitchFamily="34" charset="0"/>
              </a:rPr>
              <a:t>no charge</a:t>
            </a:r>
            <a:r>
              <a:rPr lang="en-US" sz="1800" dirty="0">
                <a:effectLst/>
                <a:ea typeface="Calibri" panose="020F0502020204030204" pitchFamily="34" charset="0"/>
              </a:rPr>
              <a:t>. See below for the complete list. </a:t>
            </a: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pic>
        <p:nvPicPr>
          <p:cNvPr id="7" name="Picture 6" descr="Table&#10;&#10;Description automatically generated">
            <a:extLst>
              <a:ext uri="{FF2B5EF4-FFF2-40B4-BE49-F238E27FC236}">
                <a16:creationId xmlns:a16="http://schemas.microsoft.com/office/drawing/2014/main" id="{1FA3A8C2-FAE3-E0C9-EF65-F8BCFC434581}"/>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4197" y="3498961"/>
            <a:ext cx="6645204" cy="2066793"/>
          </a:xfrm>
          <a:prstGeom prst="rect">
            <a:avLst/>
          </a:prstGeom>
          <a:noFill/>
          <a:ln>
            <a:noFill/>
          </a:ln>
        </p:spPr>
      </p:pic>
      <p:sp>
        <p:nvSpPr>
          <p:cNvPr id="11" name="TextBox 10">
            <a:extLst>
              <a:ext uri="{FF2B5EF4-FFF2-40B4-BE49-F238E27FC236}">
                <a16:creationId xmlns:a16="http://schemas.microsoft.com/office/drawing/2014/main" id="{9D055764-0C4D-7E2A-B8A8-2FE6C6BFC173}"/>
              </a:ext>
            </a:extLst>
          </p:cNvPr>
          <p:cNvSpPr txBox="1"/>
          <p:nvPr/>
        </p:nvSpPr>
        <p:spPr>
          <a:xfrm>
            <a:off x="671885" y="6041362"/>
            <a:ext cx="7051688" cy="800219"/>
          </a:xfrm>
          <a:prstGeom prst="rect">
            <a:avLst/>
          </a:prstGeom>
          <a:noFill/>
        </p:spPr>
        <p:txBody>
          <a:bodyPr wrap="square" rtlCol="0">
            <a:spAutoFit/>
          </a:bodyPr>
          <a:lstStyle/>
          <a:p>
            <a:r>
              <a:rPr lang="en-US" sz="1400" dirty="0">
                <a:solidFill>
                  <a:schemeClr val="tx1">
                    <a:lumMod val="85000"/>
                  </a:schemeClr>
                </a:solidFill>
                <a:effectLst/>
                <a:ea typeface="Calibri" panose="020F0502020204030204" pitchFamily="34" charset="0"/>
              </a:rPr>
              <a:t>*To receive the vaccine at no charge, employees must request the CVS technician to run the claim through the pharmacy coverage, not the medical coverage. </a:t>
            </a:r>
          </a:p>
          <a:p>
            <a:endParaRPr lang="en-US" dirty="0"/>
          </a:p>
        </p:txBody>
      </p:sp>
      <p:pic>
        <p:nvPicPr>
          <p:cNvPr id="13" name="Picture 12" descr="A picture containing text, sign&#10;&#10;Description automatically generated">
            <a:extLst>
              <a:ext uri="{FF2B5EF4-FFF2-40B4-BE49-F238E27FC236}">
                <a16:creationId xmlns:a16="http://schemas.microsoft.com/office/drawing/2014/main" id="{B351EFCD-110E-CEE0-00EE-267D24237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6057" y="0"/>
            <a:ext cx="1440706" cy="1440706"/>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E6364C40-E2B9-B196-F7AB-A0FEA4AEE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2484" y="5829526"/>
            <a:ext cx="2236150" cy="837748"/>
          </a:xfrm>
          <a:prstGeom prst="rect">
            <a:avLst/>
          </a:prstGeom>
        </p:spPr>
      </p:pic>
    </p:spTree>
    <p:extLst>
      <p:ext uri="{BB962C8B-B14F-4D97-AF65-F5344CB8AC3E}">
        <p14:creationId xmlns:p14="http://schemas.microsoft.com/office/powerpoint/2010/main" val="298564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E23B-6F2A-4711-BEEA-5FA9DAE45E87}"/>
              </a:ext>
            </a:extLst>
          </p:cNvPr>
          <p:cNvSpPr>
            <a:spLocks noGrp="1"/>
          </p:cNvSpPr>
          <p:nvPr>
            <p:ph type="title"/>
          </p:nvPr>
        </p:nvSpPr>
        <p:spPr>
          <a:xfrm>
            <a:off x="1192042" y="669719"/>
            <a:ext cx="9605635" cy="1059305"/>
          </a:xfrm>
        </p:spPr>
        <p:txBody>
          <a:bodyPr>
            <a:normAutofit fontScale="90000"/>
          </a:bodyPr>
          <a:lstStyle/>
          <a:p>
            <a:pPr algn="ctr"/>
            <a:r>
              <a:rPr lang="en-US" sz="4400" b="1" dirty="0">
                <a:solidFill>
                  <a:srgbClr val="F68C1E"/>
                </a:solidFill>
                <a:latin typeface="Roboto Condensed" panose="02000000000000000000" pitchFamily="2" charset="0"/>
                <a:ea typeface="Roboto Condensed" panose="02000000000000000000" pitchFamily="2" charset="0"/>
              </a:rPr>
              <a:t>Employee Assistance Program (EAP) </a:t>
            </a:r>
            <a:br>
              <a:rPr lang="en-US" sz="4400" b="1" dirty="0">
                <a:solidFill>
                  <a:srgbClr val="F68C1E"/>
                </a:solidFill>
                <a:latin typeface="Roboto Condensed" panose="02000000000000000000" pitchFamily="2" charset="0"/>
                <a:ea typeface="Roboto Condensed" panose="02000000000000000000" pitchFamily="2" charset="0"/>
              </a:rPr>
            </a:br>
            <a:r>
              <a:rPr lang="en-US" sz="4400" b="1" dirty="0">
                <a:solidFill>
                  <a:srgbClr val="F68C1E"/>
                </a:solidFill>
                <a:latin typeface="Roboto Condensed" panose="02000000000000000000" pitchFamily="2" charset="0"/>
                <a:ea typeface="Roboto Condensed" panose="02000000000000000000" pitchFamily="2" charset="0"/>
              </a:rPr>
              <a:t>Family Counseling Service</a:t>
            </a:r>
            <a:endParaRPr lang="en-US" dirty="0"/>
          </a:p>
        </p:txBody>
      </p:sp>
      <p:pic>
        <p:nvPicPr>
          <p:cNvPr id="2050" name="Picture 2">
            <a:extLst>
              <a:ext uri="{FF2B5EF4-FFF2-40B4-BE49-F238E27FC236}">
                <a16:creationId xmlns:a16="http://schemas.microsoft.com/office/drawing/2014/main" id="{0024C9DA-C7C1-4C81-991D-0675ADD2FF1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02519" y="2353469"/>
            <a:ext cx="333375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569B370A-40E0-4896-831C-60AC78B6F66D}"/>
              </a:ext>
            </a:extLst>
          </p:cNvPr>
          <p:cNvSpPr>
            <a:spLocks noGrp="1"/>
          </p:cNvSpPr>
          <p:nvPr>
            <p:ph sz="half" idx="2"/>
          </p:nvPr>
        </p:nvSpPr>
        <p:spPr>
          <a:xfrm>
            <a:off x="6279083" y="1972094"/>
            <a:ext cx="5033960" cy="4351338"/>
          </a:xfrm>
        </p:spPr>
        <p:txBody>
          <a:bodyPr>
            <a:normAutofit fontScale="70000" lnSpcReduction="20000"/>
          </a:bodyPr>
          <a:lstStyle/>
          <a:p>
            <a:r>
              <a:rPr lang="en-US" dirty="0">
                <a:solidFill>
                  <a:schemeClr val="tx1">
                    <a:lumMod val="85000"/>
                  </a:schemeClr>
                </a:solidFill>
              </a:rPr>
              <a:t>Our EAP, provided by Family Counseling Service, is available to all employees, their spouses and their dependent children. </a:t>
            </a:r>
          </a:p>
          <a:p>
            <a:r>
              <a:rPr lang="en-US" dirty="0">
                <a:solidFill>
                  <a:schemeClr val="tx1">
                    <a:lumMod val="85000"/>
                  </a:schemeClr>
                </a:solidFill>
              </a:rPr>
              <a:t>The City pays for up to three confidential counseling visits per family per fiscal year, for issues related to work, relationships, abuse, depression/anxiety, grief/loss and alcohol/drug dependency. </a:t>
            </a:r>
          </a:p>
          <a:p>
            <a:r>
              <a:rPr lang="en-US" dirty="0">
                <a:solidFill>
                  <a:schemeClr val="tx1">
                    <a:lumMod val="85000"/>
                  </a:schemeClr>
                </a:solidFill>
              </a:rPr>
              <a:t>Any visits after that are based on a sliding scale pay rate. They are in network with BCBS so you can use your medical coverage too. </a:t>
            </a:r>
          </a:p>
          <a:p>
            <a:r>
              <a:rPr lang="en-US" dirty="0">
                <a:solidFill>
                  <a:schemeClr val="tx1">
                    <a:lumMod val="85000"/>
                  </a:schemeClr>
                </a:solidFill>
              </a:rPr>
              <a:t>To schedule an appointment, call (361) 852-9665, Option 3, or email appointments@fcscb.org.</a:t>
            </a:r>
          </a:p>
          <a:p>
            <a:endParaRPr lang="en-US" dirty="0"/>
          </a:p>
        </p:txBody>
      </p:sp>
      <p:pic>
        <p:nvPicPr>
          <p:cNvPr id="5" name="Picture 4" descr="A picture containing text, sign&#10;&#10;Description automatically generated">
            <a:extLst>
              <a:ext uri="{FF2B5EF4-FFF2-40B4-BE49-F238E27FC236}">
                <a16:creationId xmlns:a16="http://schemas.microsoft.com/office/drawing/2014/main" id="{E1285A89-405E-4D6B-A989-B8FFB3C5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690" y="0"/>
            <a:ext cx="1440706" cy="1440706"/>
          </a:xfrm>
          <a:prstGeom prst="rect">
            <a:avLst/>
          </a:prstGeom>
        </p:spPr>
      </p:pic>
      <p:sp>
        <p:nvSpPr>
          <p:cNvPr id="3" name="TextBox 2">
            <a:extLst>
              <a:ext uri="{FF2B5EF4-FFF2-40B4-BE49-F238E27FC236}">
                <a16:creationId xmlns:a16="http://schemas.microsoft.com/office/drawing/2014/main" id="{83301F1F-60D9-EC51-A22C-E932961CAD85}"/>
              </a:ext>
            </a:extLst>
          </p:cNvPr>
          <p:cNvSpPr txBox="1"/>
          <p:nvPr/>
        </p:nvSpPr>
        <p:spPr>
          <a:xfrm>
            <a:off x="677334" y="6248400"/>
            <a:ext cx="8493299" cy="523220"/>
          </a:xfrm>
          <a:prstGeom prst="rect">
            <a:avLst/>
          </a:prstGeom>
          <a:noFill/>
        </p:spPr>
        <p:txBody>
          <a:bodyPr wrap="square" rtlCol="0">
            <a:spAutoFit/>
          </a:bodyPr>
          <a:lstStyle/>
          <a:p>
            <a:r>
              <a:rPr lang="en-US" sz="1400" b="1" dirty="0">
                <a:solidFill>
                  <a:schemeClr val="tx1">
                    <a:lumMod val="85000"/>
                  </a:schemeClr>
                </a:solidFill>
              </a:rPr>
              <a:t>Note: </a:t>
            </a:r>
            <a:r>
              <a:rPr lang="en-US" sz="1400" dirty="0">
                <a:solidFill>
                  <a:schemeClr val="tx1">
                    <a:lumMod val="85000"/>
                  </a:schemeClr>
                </a:solidFill>
              </a:rPr>
              <a:t>Employees must notify Family Counseling Service that they work with the City to take advantage of this benefit. </a:t>
            </a:r>
          </a:p>
        </p:txBody>
      </p:sp>
      <p:pic>
        <p:nvPicPr>
          <p:cNvPr id="8" name="Picture 7">
            <a:extLst>
              <a:ext uri="{FF2B5EF4-FFF2-40B4-BE49-F238E27FC236}">
                <a16:creationId xmlns:a16="http://schemas.microsoft.com/office/drawing/2014/main" id="{2D228022-47C7-5A8E-A7AC-949573C7002E}"/>
              </a:ext>
            </a:extLst>
          </p:cNvPr>
          <p:cNvPicPr>
            <a:picLocks noChangeAspect="1"/>
          </p:cNvPicPr>
          <p:nvPr/>
        </p:nvPicPr>
        <p:blipFill>
          <a:blip r:embed="rId4"/>
          <a:stretch>
            <a:fillRect/>
          </a:stretch>
        </p:blipFill>
        <p:spPr>
          <a:xfrm>
            <a:off x="9824334" y="5930299"/>
            <a:ext cx="2237426" cy="841321"/>
          </a:xfrm>
          <a:prstGeom prst="rect">
            <a:avLst/>
          </a:prstGeom>
        </p:spPr>
      </p:pic>
    </p:spTree>
    <p:extLst>
      <p:ext uri="{BB962C8B-B14F-4D97-AF65-F5344CB8AC3E}">
        <p14:creationId xmlns:p14="http://schemas.microsoft.com/office/powerpoint/2010/main" val="407324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5" name="Shape 184">
            <a:extLst>
              <a:ext uri="{FF2B5EF4-FFF2-40B4-BE49-F238E27FC236}">
                <a16:creationId xmlns:a16="http://schemas.microsoft.com/office/drawing/2014/main" id="{68268589-8D29-4A60-AD0A-451695FFF9A6}"/>
              </a:ext>
            </a:extLst>
          </p:cNvPr>
          <p:cNvSpPr txBox="1">
            <a:spLocks/>
          </p:cNvSpPr>
          <p:nvPr/>
        </p:nvSpPr>
        <p:spPr>
          <a:xfrm>
            <a:off x="1026044" y="676334"/>
            <a:ext cx="8297333" cy="42218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FFFFFF"/>
              </a:buClr>
              <a:buSzPts val="4800"/>
              <a:buFont typeface="Roboto Condensed"/>
              <a:buNone/>
              <a:defRPr sz="4800" b="1" i="0" u="none" strike="noStrike" cap="none">
                <a:solidFill>
                  <a:srgbClr val="FFFFFF"/>
                </a:solidFill>
                <a:latin typeface="Roboto Condensed"/>
                <a:ea typeface="Roboto Condensed"/>
                <a:cs typeface="Roboto Condensed"/>
                <a:sym typeface="Roboto Condensed"/>
              </a:defRPr>
            </a:lvl9pPr>
          </a:lstStyle>
          <a:p>
            <a:pPr marL="0" marR="0" lvl="0" indent="0" algn="l" defTabSz="457200" rtl="0" eaLnBrk="1" fontAlgn="auto" latinLnBrk="0" hangingPunct="1">
              <a:lnSpc>
                <a:spcPct val="100000"/>
              </a:lnSpc>
              <a:spcBef>
                <a:spcPts val="0"/>
              </a:spcBef>
              <a:spcAft>
                <a:spcPts val="0"/>
              </a:spcAft>
              <a:buClr>
                <a:srgbClr val="FFFFFF"/>
              </a:buClr>
              <a:buSzPts val="4800"/>
              <a:buFont typeface="Roboto Condensed"/>
              <a:buNone/>
              <a:tabLst/>
              <a:defRPr/>
            </a:pPr>
            <a:r>
              <a:rPr kumimoji="0" lang="en-US" sz="8000" b="1" i="0" u="none" strike="noStrike" kern="1200" cap="none" spc="0" normalizeH="0" baseline="0" noProof="0">
                <a:ln w="3175" cmpd="sng">
                  <a:noFill/>
                </a:ln>
                <a:solidFill>
                  <a:srgbClr val="F4DE3A">
                    <a:lumMod val="75000"/>
                  </a:srgbClr>
                </a:solidFill>
                <a:effectLst/>
                <a:uLnTx/>
                <a:uFillTx/>
                <a:latin typeface="Roboto Condensed"/>
                <a:ea typeface="Roboto Condensed"/>
                <a:cs typeface="Roboto Condensed"/>
                <a:sym typeface="Roboto Condensed"/>
              </a:rPr>
              <a:t>2024-2025       Open Enrollment</a:t>
            </a:r>
          </a:p>
        </p:txBody>
      </p:sp>
      <p:sp>
        <p:nvSpPr>
          <p:cNvPr id="6" name="Rectangle 5">
            <a:extLst>
              <a:ext uri="{FF2B5EF4-FFF2-40B4-BE49-F238E27FC236}">
                <a16:creationId xmlns:a16="http://schemas.microsoft.com/office/drawing/2014/main" id="{7D4FB1BB-4226-4C93-80AD-04D32A0025F4}"/>
              </a:ext>
            </a:extLst>
          </p:cNvPr>
          <p:cNvSpPr/>
          <p:nvPr/>
        </p:nvSpPr>
        <p:spPr>
          <a:xfrm>
            <a:off x="636245" y="5596891"/>
            <a:ext cx="10861211" cy="584775"/>
          </a:xfrm>
          <a:prstGeom prst="rect">
            <a:avLst/>
          </a:prstGeom>
          <a:solidFill>
            <a:srgbClr val="00B05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rPr>
              <a:t>Benefit Education Session</a:t>
            </a:r>
          </a:p>
        </p:txBody>
      </p:sp>
      <p:pic>
        <p:nvPicPr>
          <p:cNvPr id="7" name="Picture 2" descr="http://www.learningcc.org/wp-content/uploads/2014/02/Color-City-Seal.png">
            <a:hlinkClick r:id="rId3"/>
            <a:extLst>
              <a:ext uri="{FF2B5EF4-FFF2-40B4-BE49-F238E27FC236}">
                <a16:creationId xmlns:a16="http://schemas.microsoft.com/office/drawing/2014/main" id="{61B3E92F-33EC-420A-AAD9-70DBD5F179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4352" y="589521"/>
            <a:ext cx="2029745" cy="20297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D835A4-ED35-F9B0-5EAC-2F879322CFF4}"/>
              </a:ext>
            </a:extLst>
          </p:cNvPr>
          <p:cNvPicPr>
            <a:picLocks noChangeAspect="1"/>
          </p:cNvPicPr>
          <p:nvPr/>
        </p:nvPicPr>
        <p:blipFill>
          <a:blip r:embed="rId5"/>
          <a:stretch>
            <a:fillRect/>
          </a:stretch>
        </p:blipFill>
        <p:spPr>
          <a:xfrm>
            <a:off x="8868864" y="2855242"/>
            <a:ext cx="2225233" cy="25056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41E2-44AD-A713-05C1-8C4368B2F29F}"/>
              </a:ext>
            </a:extLst>
          </p:cNvPr>
          <p:cNvSpPr>
            <a:spLocks noGrp="1"/>
          </p:cNvSpPr>
          <p:nvPr>
            <p:ph type="title"/>
          </p:nvPr>
        </p:nvSpPr>
        <p:spPr>
          <a:xfrm>
            <a:off x="2434400" y="552119"/>
            <a:ext cx="7323200" cy="1021600"/>
          </a:xfrm>
        </p:spPr>
        <p:txBody>
          <a:bodyPr>
            <a:normAutofit/>
          </a:bodyPr>
          <a:lstStyle/>
          <a:p>
            <a:r>
              <a:rPr lang="en-US" sz="4267" b="1">
                <a:solidFill>
                  <a:srgbClr val="F68C1E"/>
                </a:solidFill>
                <a:latin typeface="Roboto Condensed" panose="02000000000000000000" pitchFamily="2" charset="0"/>
                <a:ea typeface="Roboto Condensed" panose="02000000000000000000" pitchFamily="2" charset="0"/>
              </a:rPr>
              <a:t>Meet Alex</a:t>
            </a:r>
          </a:p>
        </p:txBody>
      </p:sp>
      <p:sp>
        <p:nvSpPr>
          <p:cNvPr id="4" name="Slide Number Placeholder 3">
            <a:extLst>
              <a:ext uri="{FF2B5EF4-FFF2-40B4-BE49-F238E27FC236}">
                <a16:creationId xmlns:a16="http://schemas.microsoft.com/office/drawing/2014/main" id="{F9E664DF-E99F-C4BD-6F70-746A6FB027A3}"/>
              </a:ext>
            </a:extLst>
          </p:cNvPr>
          <p:cNvSpPr>
            <a:spLocks noGrp="1"/>
          </p:cNvSpPr>
          <p:nvPr>
            <p:ph type="sldNum" idx="12"/>
          </p:nvPr>
        </p:nvSpPr>
        <p:spPr/>
        <p:txBody>
          <a:bodyPr/>
          <a:lstStyle/>
          <a:p>
            <a:fld id="{00000000-1234-1234-1234-123412341234}" type="slidenum">
              <a:rPr lang="en" smtClean="0"/>
              <a:pPr/>
              <a:t>20</a:t>
            </a:fld>
            <a:endParaRPr lang="en"/>
          </a:p>
        </p:txBody>
      </p:sp>
      <p:sp>
        <p:nvSpPr>
          <p:cNvPr id="6" name="Text Placeholder 2">
            <a:extLst>
              <a:ext uri="{FF2B5EF4-FFF2-40B4-BE49-F238E27FC236}">
                <a16:creationId xmlns:a16="http://schemas.microsoft.com/office/drawing/2014/main" id="{1AF8440E-4F96-4CB5-8D3E-2B4140891AC7}"/>
              </a:ext>
            </a:extLst>
          </p:cNvPr>
          <p:cNvSpPr txBox="1">
            <a:spLocks/>
          </p:cNvSpPr>
          <p:nvPr/>
        </p:nvSpPr>
        <p:spPr>
          <a:xfrm>
            <a:off x="4438793" y="4415102"/>
            <a:ext cx="1235320" cy="518907"/>
          </a:xfrm>
          <a:prstGeom prst="rect">
            <a:avLst/>
          </a:prstGeom>
        </p:spPr>
        <p:txBody>
          <a:bodyPr spcFirstLastPara="1" vert="horz" wrap="square" lIns="121900" tIns="121900" rIns="121900" bIns="121900" rtlCol="0" anchor="ctr" anchorCtr="0">
            <a:normAutofit fontScale="85000" lnSpcReduction="10000"/>
          </a:bodyPr>
          <a:lstStyle>
            <a:lvl1pPr marL="457200" lvl="0" indent="-381000" algn="l" defTabSz="342900" rtl="0" eaLnBrk="1" latinLnBrk="0" hangingPunct="1">
              <a:spcBef>
                <a:spcPts val="600"/>
              </a:spcBef>
              <a:spcAft>
                <a:spcPts val="0"/>
              </a:spcAft>
              <a:buClr>
                <a:schemeClr val="accent1"/>
              </a:buClr>
              <a:buSzPts val="2400"/>
              <a:buFont typeface="Arial"/>
              <a:buChar char="▰"/>
              <a:defRPr sz="1800" kern="1200" cap="none">
                <a:solidFill>
                  <a:schemeClr val="tx1">
                    <a:lumMod val="85000"/>
                    <a:lumOff val="15000"/>
                  </a:schemeClr>
                </a:solidFill>
                <a:effectLst/>
                <a:latin typeface="+mn-lt"/>
                <a:ea typeface="+mn-ea"/>
                <a:cs typeface="+mn-cs"/>
              </a:defRPr>
            </a:lvl1pPr>
            <a:lvl2pPr marL="914400" lvl="1" indent="-381000" algn="l" defTabSz="342900" rtl="0" eaLnBrk="1" latinLnBrk="0" hangingPunct="1">
              <a:spcBef>
                <a:spcPts val="1000"/>
              </a:spcBef>
              <a:spcAft>
                <a:spcPts val="0"/>
              </a:spcAft>
              <a:buClr>
                <a:schemeClr val="accent1"/>
              </a:buClr>
              <a:buSzPts val="2400"/>
              <a:buFont typeface="Arial"/>
              <a:buChar char="▻"/>
              <a:defRPr sz="1500" kern="1200" cap="none">
                <a:solidFill>
                  <a:schemeClr val="tx1">
                    <a:lumMod val="85000"/>
                    <a:lumOff val="15000"/>
                  </a:schemeClr>
                </a:solidFill>
                <a:effectLst/>
                <a:latin typeface="+mn-lt"/>
                <a:ea typeface="+mn-ea"/>
                <a:cs typeface="+mn-cs"/>
              </a:defRPr>
            </a:lvl2pPr>
            <a:lvl3pPr marL="1371600" lvl="2" indent="-381000" algn="l" defTabSz="342900" rtl="0" eaLnBrk="1" latinLnBrk="0" hangingPunct="1">
              <a:spcBef>
                <a:spcPts val="1000"/>
              </a:spcBef>
              <a:spcAft>
                <a:spcPts val="0"/>
              </a:spcAft>
              <a:buClr>
                <a:schemeClr val="accent1"/>
              </a:buClr>
              <a:buSzPts val="2400"/>
              <a:buFont typeface="Arial"/>
              <a:buChar char="▻"/>
              <a:defRPr sz="1350" kern="1200" cap="none">
                <a:solidFill>
                  <a:schemeClr val="tx1">
                    <a:lumMod val="85000"/>
                    <a:lumOff val="15000"/>
                  </a:schemeClr>
                </a:solidFill>
                <a:effectLst/>
                <a:latin typeface="+mn-lt"/>
                <a:ea typeface="+mn-ea"/>
                <a:cs typeface="+mn-cs"/>
              </a:defRPr>
            </a:lvl3pPr>
            <a:lvl4pPr marL="1828800" lvl="3" indent="-381000" algn="l" defTabSz="342900" rtl="0" eaLnBrk="1" latinLnBrk="0" hangingPunct="1">
              <a:spcBef>
                <a:spcPts val="1000"/>
              </a:spcBef>
              <a:spcAft>
                <a:spcPts val="0"/>
              </a:spcAft>
              <a:buClr>
                <a:schemeClr val="accent1"/>
              </a:buClr>
              <a:buSzPts val="2400"/>
              <a:buFont typeface="Arial"/>
              <a:buChar char="▻"/>
              <a:defRPr sz="1200" kern="1200" cap="none">
                <a:solidFill>
                  <a:schemeClr val="tx1">
                    <a:lumMod val="85000"/>
                    <a:lumOff val="15000"/>
                  </a:schemeClr>
                </a:solidFill>
                <a:effectLst/>
                <a:latin typeface="+mn-lt"/>
                <a:ea typeface="+mn-ea"/>
                <a:cs typeface="+mn-cs"/>
              </a:defRPr>
            </a:lvl4pPr>
            <a:lvl5pPr marL="2286000" lvl="4"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5pPr>
            <a:lvl6pPr marL="2743200" lvl="5"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6pPr>
            <a:lvl7pPr marL="3200400" lvl="6"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7pPr>
            <a:lvl8pPr marL="3657600" lvl="7"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8pPr>
            <a:lvl9pPr marL="4114800" lvl="8" indent="-381000" algn="l" defTabSz="342900" rtl="0" eaLnBrk="1" latinLnBrk="0" hangingPunct="1">
              <a:spcBef>
                <a:spcPts val="1000"/>
              </a:spcBef>
              <a:spcAft>
                <a:spcPts val="100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9pPr>
          </a:lstStyle>
          <a:p>
            <a:pPr marL="101597" indent="0">
              <a:buClrTx/>
              <a:buNone/>
            </a:pPr>
            <a:r>
              <a:rPr lang="en-US" sz="1067" dirty="0">
                <a:solidFill>
                  <a:schemeClr val="tx1"/>
                </a:solidFill>
                <a:latin typeface="Georgia" panose="02040502050405020303" pitchFamily="18" charset="0"/>
              </a:rPr>
              <a:t>My Alex QR Code</a:t>
            </a:r>
          </a:p>
        </p:txBody>
      </p:sp>
      <p:pic>
        <p:nvPicPr>
          <p:cNvPr id="7" name="Picture 6" descr="Graphical user interface, timeline&#10;&#10;Description automatically generated">
            <a:extLst>
              <a:ext uri="{FF2B5EF4-FFF2-40B4-BE49-F238E27FC236}">
                <a16:creationId xmlns:a16="http://schemas.microsoft.com/office/drawing/2014/main" id="{7C7C975F-B58B-41DA-A5B8-5C92ACF52C5D}"/>
              </a:ext>
            </a:extLst>
          </p:cNvPr>
          <p:cNvPicPr>
            <a:picLocks noChangeAspect="1"/>
          </p:cNvPicPr>
          <p:nvPr/>
        </p:nvPicPr>
        <p:blipFill rotWithShape="1">
          <a:blip r:embed="rId3"/>
          <a:srcRect l="23166" t="28432" r="22988"/>
          <a:stretch/>
        </p:blipFill>
        <p:spPr>
          <a:xfrm>
            <a:off x="2704322" y="2881567"/>
            <a:ext cx="6783356" cy="3085179"/>
          </a:xfrm>
          <a:prstGeom prst="rect">
            <a:avLst/>
          </a:prstGeom>
        </p:spPr>
      </p:pic>
      <p:sp>
        <p:nvSpPr>
          <p:cNvPr id="13" name="TextBox 12">
            <a:extLst>
              <a:ext uri="{FF2B5EF4-FFF2-40B4-BE49-F238E27FC236}">
                <a16:creationId xmlns:a16="http://schemas.microsoft.com/office/drawing/2014/main" id="{F707C558-ADF6-4A81-B4F6-410C277F3BAD}"/>
              </a:ext>
            </a:extLst>
          </p:cNvPr>
          <p:cNvSpPr txBox="1"/>
          <p:nvPr/>
        </p:nvSpPr>
        <p:spPr>
          <a:xfrm>
            <a:off x="903644" y="1795931"/>
            <a:ext cx="10620697" cy="830997"/>
          </a:xfrm>
          <a:prstGeom prst="rect">
            <a:avLst/>
          </a:prstGeom>
          <a:noFill/>
        </p:spPr>
        <p:txBody>
          <a:bodyPr wrap="square">
            <a:spAutoFit/>
          </a:bodyPr>
          <a:lstStyle/>
          <a:p>
            <a:pPr algn="ctr">
              <a:buClr>
                <a:srgbClr val="002060"/>
              </a:buClr>
            </a:pPr>
            <a:r>
              <a:rPr lang="en-US" sz="2400" dirty="0"/>
              <a:t>Get help choosing your benefits! Alex will help you find the best fit benefit plans for you &amp; your family!</a:t>
            </a:r>
          </a:p>
        </p:txBody>
      </p:sp>
      <p:pic>
        <p:nvPicPr>
          <p:cNvPr id="9" name="Picture 8" descr="Text&#10;&#10;Description automatically generated with medium confidence">
            <a:extLst>
              <a:ext uri="{FF2B5EF4-FFF2-40B4-BE49-F238E27FC236}">
                <a16:creationId xmlns:a16="http://schemas.microsoft.com/office/drawing/2014/main" id="{557AD2DC-9101-41F8-AAE7-B70EAAA120C0}"/>
              </a:ext>
            </a:extLst>
          </p:cNvPr>
          <p:cNvPicPr>
            <a:picLocks noChangeAspect="1"/>
          </p:cNvPicPr>
          <p:nvPr/>
        </p:nvPicPr>
        <p:blipFill>
          <a:blip r:embed="rId4"/>
          <a:stretch>
            <a:fillRect/>
          </a:stretch>
        </p:blipFill>
        <p:spPr>
          <a:xfrm>
            <a:off x="10087778" y="5853205"/>
            <a:ext cx="1945417" cy="829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997B39D9-9571-97C4-4D8B-3058FCBF1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2690" y="4337440"/>
            <a:ext cx="1235320" cy="1235320"/>
          </a:xfrm>
          <a:prstGeom prst="rect">
            <a:avLst/>
          </a:prstGeom>
        </p:spPr>
      </p:pic>
      <p:sp>
        <p:nvSpPr>
          <p:cNvPr id="10" name="Text Placeholder 2">
            <a:extLst>
              <a:ext uri="{FF2B5EF4-FFF2-40B4-BE49-F238E27FC236}">
                <a16:creationId xmlns:a16="http://schemas.microsoft.com/office/drawing/2014/main" id="{73706E87-C904-1295-8F2F-E0A2F03E123F}"/>
              </a:ext>
            </a:extLst>
          </p:cNvPr>
          <p:cNvSpPr txBox="1">
            <a:spLocks/>
          </p:cNvSpPr>
          <p:nvPr/>
        </p:nvSpPr>
        <p:spPr>
          <a:xfrm>
            <a:off x="10289021" y="5382649"/>
            <a:ext cx="1235320" cy="518906"/>
          </a:xfrm>
          <a:prstGeom prst="rect">
            <a:avLst/>
          </a:prstGeom>
        </p:spPr>
        <p:txBody>
          <a:bodyPr spcFirstLastPara="1" vert="horz" wrap="square" lIns="121900" tIns="121900" rIns="121900" bIns="121900" rtlCol="0" anchor="ctr" anchorCtr="0">
            <a:normAutofit fontScale="85000" lnSpcReduction="10000"/>
          </a:bodyPr>
          <a:lstStyle>
            <a:lvl1pPr marL="457200" lvl="0" indent="-381000" algn="l" defTabSz="342900" rtl="0" eaLnBrk="1" latinLnBrk="0" hangingPunct="1">
              <a:spcBef>
                <a:spcPts val="600"/>
              </a:spcBef>
              <a:spcAft>
                <a:spcPts val="0"/>
              </a:spcAft>
              <a:buClr>
                <a:schemeClr val="accent1"/>
              </a:buClr>
              <a:buSzPts val="2400"/>
              <a:buFont typeface="Arial"/>
              <a:buChar char="▰"/>
              <a:defRPr sz="1800" kern="1200" cap="none">
                <a:solidFill>
                  <a:schemeClr val="tx1">
                    <a:lumMod val="85000"/>
                    <a:lumOff val="15000"/>
                  </a:schemeClr>
                </a:solidFill>
                <a:effectLst/>
                <a:latin typeface="+mn-lt"/>
                <a:ea typeface="+mn-ea"/>
                <a:cs typeface="+mn-cs"/>
              </a:defRPr>
            </a:lvl1pPr>
            <a:lvl2pPr marL="914400" lvl="1" indent="-381000" algn="l" defTabSz="342900" rtl="0" eaLnBrk="1" latinLnBrk="0" hangingPunct="1">
              <a:spcBef>
                <a:spcPts val="1000"/>
              </a:spcBef>
              <a:spcAft>
                <a:spcPts val="0"/>
              </a:spcAft>
              <a:buClr>
                <a:schemeClr val="accent1"/>
              </a:buClr>
              <a:buSzPts val="2400"/>
              <a:buFont typeface="Arial"/>
              <a:buChar char="▻"/>
              <a:defRPr sz="1500" kern="1200" cap="none">
                <a:solidFill>
                  <a:schemeClr val="tx1">
                    <a:lumMod val="85000"/>
                    <a:lumOff val="15000"/>
                  </a:schemeClr>
                </a:solidFill>
                <a:effectLst/>
                <a:latin typeface="+mn-lt"/>
                <a:ea typeface="+mn-ea"/>
                <a:cs typeface="+mn-cs"/>
              </a:defRPr>
            </a:lvl2pPr>
            <a:lvl3pPr marL="1371600" lvl="2" indent="-381000" algn="l" defTabSz="342900" rtl="0" eaLnBrk="1" latinLnBrk="0" hangingPunct="1">
              <a:spcBef>
                <a:spcPts val="1000"/>
              </a:spcBef>
              <a:spcAft>
                <a:spcPts val="0"/>
              </a:spcAft>
              <a:buClr>
                <a:schemeClr val="accent1"/>
              </a:buClr>
              <a:buSzPts val="2400"/>
              <a:buFont typeface="Arial"/>
              <a:buChar char="▻"/>
              <a:defRPr sz="1350" kern="1200" cap="none">
                <a:solidFill>
                  <a:schemeClr val="tx1">
                    <a:lumMod val="85000"/>
                    <a:lumOff val="15000"/>
                  </a:schemeClr>
                </a:solidFill>
                <a:effectLst/>
                <a:latin typeface="+mn-lt"/>
                <a:ea typeface="+mn-ea"/>
                <a:cs typeface="+mn-cs"/>
              </a:defRPr>
            </a:lvl3pPr>
            <a:lvl4pPr marL="1828800" lvl="3" indent="-381000" algn="l" defTabSz="342900" rtl="0" eaLnBrk="1" latinLnBrk="0" hangingPunct="1">
              <a:spcBef>
                <a:spcPts val="1000"/>
              </a:spcBef>
              <a:spcAft>
                <a:spcPts val="0"/>
              </a:spcAft>
              <a:buClr>
                <a:schemeClr val="accent1"/>
              </a:buClr>
              <a:buSzPts val="2400"/>
              <a:buFont typeface="Arial"/>
              <a:buChar char="▻"/>
              <a:defRPr sz="1200" kern="1200" cap="none">
                <a:solidFill>
                  <a:schemeClr val="tx1">
                    <a:lumMod val="85000"/>
                    <a:lumOff val="15000"/>
                  </a:schemeClr>
                </a:solidFill>
                <a:effectLst/>
                <a:latin typeface="+mn-lt"/>
                <a:ea typeface="+mn-ea"/>
                <a:cs typeface="+mn-cs"/>
              </a:defRPr>
            </a:lvl4pPr>
            <a:lvl5pPr marL="2286000" lvl="4"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5pPr>
            <a:lvl6pPr marL="2743200" lvl="5"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6pPr>
            <a:lvl7pPr marL="3200400" lvl="6"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7pPr>
            <a:lvl8pPr marL="3657600" lvl="7" indent="-381000" algn="l" defTabSz="342900" rtl="0" eaLnBrk="1" latinLnBrk="0" hangingPunct="1">
              <a:spcBef>
                <a:spcPts val="1000"/>
              </a:spcBef>
              <a:spcAft>
                <a:spcPts val="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8pPr>
            <a:lvl9pPr marL="4114800" lvl="8" indent="-381000" algn="l" defTabSz="342900" rtl="0" eaLnBrk="1" latinLnBrk="0" hangingPunct="1">
              <a:spcBef>
                <a:spcPts val="1000"/>
              </a:spcBef>
              <a:spcAft>
                <a:spcPts val="1000"/>
              </a:spcAft>
              <a:buClr>
                <a:schemeClr val="accent1"/>
              </a:buClr>
              <a:buSzPts val="2400"/>
              <a:buFont typeface="Arial"/>
              <a:buChar char="▻"/>
              <a:defRPr sz="1050" kern="1200" cap="none">
                <a:solidFill>
                  <a:schemeClr val="tx1">
                    <a:lumMod val="85000"/>
                    <a:lumOff val="15000"/>
                  </a:schemeClr>
                </a:solidFill>
                <a:effectLst/>
                <a:latin typeface="+mn-lt"/>
                <a:ea typeface="+mn-ea"/>
                <a:cs typeface="+mn-cs"/>
              </a:defRPr>
            </a:lvl9pPr>
          </a:lstStyle>
          <a:p>
            <a:pPr marL="101597" indent="0">
              <a:buClrTx/>
              <a:buNone/>
            </a:pPr>
            <a:r>
              <a:rPr lang="en-US" sz="1067" dirty="0">
                <a:solidFill>
                  <a:schemeClr val="tx1"/>
                </a:solidFill>
                <a:latin typeface="Georgia" panose="02040502050405020303" pitchFamily="18" charset="0"/>
              </a:rPr>
              <a:t>My Alex QR Code</a:t>
            </a:r>
          </a:p>
        </p:txBody>
      </p:sp>
    </p:spTree>
    <p:extLst>
      <p:ext uri="{BB962C8B-B14F-4D97-AF65-F5344CB8AC3E}">
        <p14:creationId xmlns:p14="http://schemas.microsoft.com/office/powerpoint/2010/main" val="221279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6B85-B9F8-4836-96AC-5443C1AD210F}"/>
              </a:ext>
            </a:extLst>
          </p:cNvPr>
          <p:cNvSpPr>
            <a:spLocks noGrp="1"/>
          </p:cNvSpPr>
          <p:nvPr>
            <p:ph type="title"/>
          </p:nvPr>
        </p:nvSpPr>
        <p:spPr>
          <a:xfrm>
            <a:off x="1085699" y="523433"/>
            <a:ext cx="9096987" cy="1021600"/>
          </a:xfrm>
        </p:spPr>
        <p:txBody>
          <a:bodyPr>
            <a:normAutofit/>
          </a:bodyPr>
          <a:lstStyle/>
          <a:p>
            <a:pPr algn="ctr"/>
            <a:r>
              <a:rPr lang="en-US" sz="6000" b="1" dirty="0">
                <a:solidFill>
                  <a:srgbClr val="F68C1E"/>
                </a:solidFill>
                <a:latin typeface="Roboto Condensed" panose="02000000000000000000" pitchFamily="2" charset="0"/>
                <a:ea typeface="Roboto Condensed" panose="02000000000000000000" pitchFamily="2" charset="0"/>
                <a:sym typeface="Arial"/>
              </a:rPr>
              <a:t>How to Enroll</a:t>
            </a:r>
            <a:endParaRPr lang="en-US"/>
          </a:p>
        </p:txBody>
      </p:sp>
      <p:sp>
        <p:nvSpPr>
          <p:cNvPr id="3" name="Text Placeholder 2">
            <a:extLst>
              <a:ext uri="{FF2B5EF4-FFF2-40B4-BE49-F238E27FC236}">
                <a16:creationId xmlns:a16="http://schemas.microsoft.com/office/drawing/2014/main" id="{7D3CFE06-3F4E-7240-536F-663CC5C2E0CC}"/>
              </a:ext>
            </a:extLst>
          </p:cNvPr>
          <p:cNvSpPr>
            <a:spLocks noGrp="1"/>
          </p:cNvSpPr>
          <p:nvPr>
            <p:ph type="body" idx="1"/>
          </p:nvPr>
        </p:nvSpPr>
        <p:spPr>
          <a:xfrm>
            <a:off x="633491" y="1760274"/>
            <a:ext cx="10001401" cy="4338037"/>
          </a:xfrm>
        </p:spPr>
        <p:txBody>
          <a:bodyPr>
            <a:noAutofit/>
          </a:bodyPr>
          <a:lstStyle/>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endParaRPr kumimoji="0" lang="en-US" sz="1600" b="1" i="0" u="none" strike="noStrike" kern="1200" cap="none" spc="0" normalizeH="0" baseline="0" noProof="0" dirty="0">
              <a:ln>
                <a:noFill/>
              </a:ln>
              <a:solidFill>
                <a:prstClr val="black"/>
              </a:solidFill>
              <a:effectLst/>
              <a:uLnTx/>
              <a:uFillTx/>
              <a:ea typeface="+mn-ea"/>
              <a:cs typeface="+mn-cs"/>
            </a:endParaRPr>
          </a:p>
          <a:p>
            <a:pPr marL="101598" indent="0" algn="ctr">
              <a:buClr>
                <a:srgbClr val="002060"/>
              </a:buClr>
              <a:buNone/>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Go</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directly to </a:t>
            </a:r>
            <a:r>
              <a:rPr kumimoji="0" lang="en-US" sz="1600" b="1" i="0" u="none" strike="noStrike" kern="1200" cap="none" spc="0" normalizeH="0" baseline="0" noProof="0" dirty="0">
                <a:ln>
                  <a:noFill/>
                </a:ln>
                <a:solidFill>
                  <a:schemeClr val="tx1">
                    <a:lumMod val="85000"/>
                  </a:schemeClr>
                </a:solidFill>
                <a:effectLst/>
                <a:uLnTx/>
                <a:uFillTx/>
                <a:ea typeface="+mn-ea"/>
                <a:cs typeface="+mn-cs"/>
                <a:hlinkClick r:id="rId2">
                  <a:extLst>
                    <a:ext uri="{A12FA001-AC4F-418D-AE19-62706E023703}">
                      <ahyp:hlinkClr xmlns:ahyp="http://schemas.microsoft.com/office/drawing/2018/hyperlinkcolor" val="tx"/>
                    </a:ext>
                  </a:extLst>
                </a:hlinkClick>
              </a:rPr>
              <a:t>www.benefitscc.org</a:t>
            </a: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Employee Self Service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and Log in to Infor</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Current benefits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to view your current elections</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Accessible 24 hours during Open Enrollment (August 12-August 23)</a:t>
            </a:r>
          </a:p>
          <a:p>
            <a:pPr marL="101598" marR="0" lvl="0" indent="0" algn="ctr" defTabSz="914400" rtl="0" eaLnBrk="1" fontAlgn="auto" latinLnBrk="0" hangingPunct="1">
              <a:lnSpc>
                <a:spcPct val="120000"/>
              </a:lnSpc>
              <a:spcBef>
                <a:spcPts val="80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Remember unlimited access, don’t wait until the last minute</a:t>
            </a:r>
          </a:p>
          <a:p>
            <a:pPr marL="609585" marR="0" lvl="0" indent="-507987" algn="ctr" defTabSz="914400" rtl="0" eaLnBrk="1" fontAlgn="auto" latinLnBrk="0" hangingPunct="1">
              <a:lnSpc>
                <a:spcPct val="120000"/>
              </a:lnSpc>
              <a:spcBef>
                <a:spcPts val="0"/>
              </a:spcBef>
              <a:spcAft>
                <a:spcPts val="0"/>
              </a:spcAft>
              <a:buClr>
                <a:srgbClr val="002060"/>
              </a:buClr>
              <a:buSzPts val="2400"/>
              <a:buFont typeface="Wingdings" panose="05000000000000000000" pitchFamily="2" charset="2"/>
              <a:buChar char="Ø"/>
              <a:tabLst/>
              <a:defRPr/>
            </a:pPr>
            <a:endParaRPr kumimoji="0" lang="en-US" sz="1600" b="1" i="0" u="none" strike="noStrike" kern="1200" cap="none" spc="0" normalizeH="0" baseline="0" noProof="0" dirty="0">
              <a:ln>
                <a:noFill/>
              </a:ln>
              <a:solidFill>
                <a:schemeClr val="tx1">
                  <a:lumMod val="85000"/>
                </a:schemeClr>
              </a:solidFill>
              <a:effectLst/>
              <a:uLnTx/>
              <a:uFillTx/>
              <a:ea typeface="+mn-ea"/>
              <a:cs typeface="+mn-cs"/>
            </a:endParaRP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Click</a:t>
            </a:r>
            <a:r>
              <a:rPr kumimoji="0" lang="en-US" sz="1600" b="0" i="0" u="none" strike="noStrike" kern="1200" cap="none" spc="0" normalizeH="0" baseline="0" noProof="0" dirty="0">
                <a:ln>
                  <a:noFill/>
                </a:ln>
                <a:solidFill>
                  <a:schemeClr val="tx1">
                    <a:lumMod val="85000"/>
                  </a:schemeClr>
                </a:solidFill>
                <a:effectLst/>
                <a:uLnTx/>
                <a:uFillTx/>
                <a:ea typeface="+mn-ea"/>
                <a:cs typeface="+mn-cs"/>
              </a:rPr>
              <a:t> on </a:t>
            </a:r>
            <a:r>
              <a:rPr kumimoji="0" lang="en-US" sz="1600" b="1" i="0" u="sng" strike="noStrike" kern="1200" cap="none" spc="0" normalizeH="0" baseline="0" noProof="0" dirty="0">
                <a:ln>
                  <a:noFill/>
                </a:ln>
                <a:solidFill>
                  <a:schemeClr val="tx1">
                    <a:lumMod val="85000"/>
                  </a:schemeClr>
                </a:solidFill>
                <a:effectLst/>
                <a:uLnTx/>
                <a:uFillTx/>
                <a:ea typeface="+mn-ea"/>
                <a:cs typeface="+mn-cs"/>
              </a:rPr>
              <a:t>Benefits Enrollment</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r>
              <a:rPr kumimoji="0" lang="en-US" sz="1600" b="0" i="0" u="none" strike="noStrike" kern="1200" cap="none" spc="0" normalizeH="0" baseline="0" noProof="0" dirty="0">
                <a:ln>
                  <a:noFill/>
                </a:ln>
                <a:solidFill>
                  <a:schemeClr val="tx1">
                    <a:lumMod val="85000"/>
                  </a:schemeClr>
                </a:solidFill>
                <a:effectLst/>
                <a:uLnTx/>
                <a:uFillTx/>
                <a:ea typeface="+mn-ea"/>
                <a:cs typeface="+mn-cs"/>
              </a:rPr>
              <a:t>Continue to click through until you receive the message “</a:t>
            </a:r>
            <a:r>
              <a:rPr kumimoji="0" lang="en-US" sz="1600" b="1" i="1" u="sng" strike="noStrike" kern="1200" cap="none" spc="0" normalizeH="0" baseline="0" noProof="0" dirty="0">
                <a:ln>
                  <a:noFill/>
                </a:ln>
                <a:solidFill>
                  <a:schemeClr val="tx1">
                    <a:lumMod val="85000"/>
                  </a:schemeClr>
                </a:solidFill>
                <a:effectLst/>
                <a:uLnTx/>
                <a:uFillTx/>
                <a:ea typeface="+mn-ea"/>
                <a:cs typeface="+mn-cs"/>
              </a:rPr>
              <a:t>Congratulations, your enrollment is complete</a:t>
            </a:r>
            <a:r>
              <a:rPr kumimoji="0" lang="en-US" sz="1600" b="0" i="0" u="none" strike="noStrike" kern="1200" cap="none" spc="0" normalizeH="0" baseline="0" noProof="0" dirty="0">
                <a:ln>
                  <a:noFill/>
                </a:ln>
                <a:solidFill>
                  <a:schemeClr val="tx1">
                    <a:lumMod val="85000"/>
                  </a:schemeClr>
                </a:solidFill>
                <a:effectLst/>
                <a:uLnTx/>
                <a:uFillTx/>
                <a:ea typeface="+mn-ea"/>
                <a:cs typeface="+mn-cs"/>
              </a:rPr>
              <a:t>.”</a:t>
            </a:r>
            <a:r>
              <a:rPr kumimoji="0" lang="en-US" sz="1600" b="1" i="0" u="sng"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r>
              <a:rPr kumimoji="0" lang="en-US" sz="1600" b="0" i="0" u="none" strike="noStrike" kern="1200" cap="none" spc="0" normalizeH="0" baseline="0" noProof="0" dirty="0">
                <a:ln>
                  <a:noFill/>
                </a:ln>
                <a:solidFill>
                  <a:schemeClr val="tx1">
                    <a:lumMod val="85000"/>
                  </a:schemeClr>
                </a:solidFill>
                <a:effectLst/>
                <a:uLnTx/>
                <a:uFillTx/>
                <a:ea typeface="+mn-ea"/>
                <a:cs typeface="+mn-cs"/>
              </a:rPr>
              <a:t>	</a:t>
            </a:r>
            <a:r>
              <a:rPr kumimoji="0" lang="en-US" sz="1600" b="1" i="0" u="sng" strike="noStrike" kern="1200" cap="none" spc="0" normalizeH="0" baseline="0" noProof="0" dirty="0">
                <a:ln>
                  <a:noFill/>
                </a:ln>
                <a:solidFill>
                  <a:schemeClr val="tx1">
                    <a:lumMod val="85000"/>
                  </a:schemeClr>
                </a:solidFill>
                <a:effectLst/>
                <a:uLnTx/>
                <a:uFillTx/>
                <a:ea typeface="+mn-ea"/>
                <a:cs typeface="+mn-cs"/>
              </a:rPr>
              <a:t>We encourage you to print out your elections as your confirmation in case there are any errors.</a:t>
            </a:r>
          </a:p>
          <a:p>
            <a:pPr marL="101598" lvl="1" indent="0" algn="ctr">
              <a:spcBef>
                <a:spcPts val="800"/>
              </a:spcBef>
              <a:buClr>
                <a:srgbClr val="002060"/>
              </a:buClr>
              <a:buNone/>
              <a:defRPr/>
            </a:pPr>
            <a:endParaRPr lang="en-US" sz="1600" dirty="0">
              <a:solidFill>
                <a:schemeClr val="tx1">
                  <a:lumMod val="85000"/>
                </a:schemeClr>
              </a:solidFill>
            </a:endParaRPr>
          </a:p>
          <a:p>
            <a:pPr marL="101598" indent="0" algn="ctr">
              <a:buClr>
                <a:srgbClr val="002060"/>
              </a:buClr>
              <a:buNone/>
              <a:defRPr/>
            </a:pPr>
            <a:r>
              <a:rPr lang="en-US" sz="1600" dirty="0">
                <a:solidFill>
                  <a:schemeClr val="tx1">
                    <a:lumMod val="85000"/>
                  </a:schemeClr>
                </a:solidFill>
              </a:rPr>
              <a:t>To view the Open Enrollment guides and </a:t>
            </a:r>
            <a:r>
              <a:rPr lang="en-US" sz="1600" dirty="0" err="1">
                <a:solidFill>
                  <a:schemeClr val="tx1">
                    <a:lumMod val="85000"/>
                  </a:schemeClr>
                </a:solidFill>
              </a:rPr>
              <a:t>eates</a:t>
            </a:r>
            <a:r>
              <a:rPr lang="en-US" sz="1600" dirty="0">
                <a:solidFill>
                  <a:schemeClr val="tx1">
                    <a:lumMod val="85000"/>
                  </a:schemeClr>
                </a:solidFill>
              </a:rPr>
              <a:t> go to: </a:t>
            </a:r>
            <a:r>
              <a:rPr kumimoji="0" lang="en-US" sz="1600" b="1" i="0" u="none" strike="noStrike" kern="1200" cap="none" spc="0" normalizeH="0" baseline="0" noProof="0" dirty="0">
                <a:ln>
                  <a:noFill/>
                </a:ln>
                <a:solidFill>
                  <a:schemeClr val="tx1">
                    <a:lumMod val="85000"/>
                  </a:schemeClr>
                </a:solidFill>
                <a:effectLst/>
                <a:uLnTx/>
                <a:uFillTx/>
                <a:ea typeface="+mn-ea"/>
                <a:cs typeface="+mn-cs"/>
                <a:hlinkClick r:id="rId2">
                  <a:extLst>
                    <a:ext uri="{A12FA001-AC4F-418D-AE19-62706E023703}">
                      <ahyp:hlinkClr xmlns:ahyp="http://schemas.microsoft.com/office/drawing/2018/hyperlinkcolor" val="tx"/>
                    </a:ext>
                  </a:extLst>
                </a:hlinkClick>
              </a:rPr>
              <a:t>www.benefitscc.org</a:t>
            </a:r>
            <a:r>
              <a:rPr kumimoji="0" lang="en-US" sz="1600" b="1" i="0" u="none" strike="noStrike" kern="1200" cap="none" spc="0" normalizeH="0" baseline="0" noProof="0" dirty="0">
                <a:ln>
                  <a:noFill/>
                </a:ln>
                <a:solidFill>
                  <a:schemeClr val="tx1">
                    <a:lumMod val="85000"/>
                  </a:schemeClr>
                </a:solidFill>
                <a:effectLst/>
                <a:uLnTx/>
                <a:uFillTx/>
                <a:ea typeface="+mn-ea"/>
                <a:cs typeface="+mn-cs"/>
              </a:rPr>
              <a:t> </a:t>
            </a:r>
          </a:p>
          <a:p>
            <a:pPr marL="101598" marR="0" lvl="0" indent="0" algn="ctr" defTabSz="914400" rtl="0" eaLnBrk="1" fontAlgn="auto" latinLnBrk="0" hangingPunct="1">
              <a:lnSpc>
                <a:spcPct val="120000"/>
              </a:lnSpc>
              <a:spcBef>
                <a:spcPts val="0"/>
              </a:spcBef>
              <a:spcAft>
                <a:spcPts val="0"/>
              </a:spcAft>
              <a:buClr>
                <a:srgbClr val="002060"/>
              </a:buClr>
              <a:buSzPts val="2400"/>
              <a:buFont typeface="Arial" panose="020B0604020202020204" pitchFamily="34" charset="0"/>
              <a:buNone/>
              <a:tabLst/>
              <a:defRPr/>
            </a:pPr>
            <a:endParaRPr kumimoji="0" lang="en-US" sz="1400" b="1" i="1" u="sng"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609585" marR="0" lvl="1" indent="-507987" algn="l" defTabSz="914400" rtl="0" eaLnBrk="1" fontAlgn="auto" latinLnBrk="0" hangingPunct="1">
              <a:lnSpc>
                <a:spcPct val="120000"/>
              </a:lnSpc>
              <a:spcBef>
                <a:spcPts val="0"/>
              </a:spcBef>
              <a:spcAft>
                <a:spcPts val="0"/>
              </a:spcAft>
              <a:buClr>
                <a:srgbClr val="002060"/>
              </a:buClr>
              <a:buSzPts val="24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94126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8AE4F9-1885-4B7B-917E-FBEAB2DC5B1F}"/>
              </a:ext>
            </a:extLst>
          </p:cNvPr>
          <p:cNvSpPr txBox="1">
            <a:spLocks/>
          </p:cNvSpPr>
          <p:nvPr/>
        </p:nvSpPr>
        <p:spPr>
          <a:xfrm>
            <a:off x="2731044" y="256891"/>
            <a:ext cx="6224087" cy="92034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457189">
              <a:buClr>
                <a:srgbClr val="FFFFFF"/>
              </a:buClr>
              <a:buSzPts val="2000"/>
            </a:pPr>
            <a:r>
              <a:rPr lang="en-US" sz="5400" b="1">
                <a:ln w="3175" cmpd="sng">
                  <a:noFill/>
                </a:ln>
                <a:solidFill>
                  <a:srgbClr val="F68C1E"/>
                </a:solidFill>
                <a:latin typeface="Roboto Condensed" panose="02000000000000000000" pitchFamily="2" charset="0"/>
                <a:ea typeface="Roboto Condensed" panose="02000000000000000000" pitchFamily="2" charset="0"/>
                <a:cs typeface="+mj-cs"/>
                <a:sym typeface="Roboto Condensed"/>
              </a:rPr>
              <a:t>Don’t Forget!</a:t>
            </a:r>
          </a:p>
        </p:txBody>
      </p:sp>
      <p:sp>
        <p:nvSpPr>
          <p:cNvPr id="4" name="Rectangle 3">
            <a:extLst>
              <a:ext uri="{FF2B5EF4-FFF2-40B4-BE49-F238E27FC236}">
                <a16:creationId xmlns:a16="http://schemas.microsoft.com/office/drawing/2014/main" id="{92607740-4B82-481F-B2C5-63CCC4B0F40A}"/>
              </a:ext>
            </a:extLst>
          </p:cNvPr>
          <p:cNvSpPr/>
          <p:nvPr/>
        </p:nvSpPr>
        <p:spPr>
          <a:xfrm>
            <a:off x="953478" y="1342194"/>
            <a:ext cx="10285045" cy="3969035"/>
          </a:xfrm>
          <a:prstGeom prst="rect">
            <a:avLst/>
          </a:prstGeom>
        </p:spPr>
        <p:txBody>
          <a:bodyPr wrap="square">
            <a:spAutoFit/>
          </a:bodyPr>
          <a:lstStyle/>
          <a:p>
            <a:pPr marL="380990" indent="-380990">
              <a:lnSpc>
                <a:spcPct val="120000"/>
              </a:lnSpc>
              <a:buClr>
                <a:schemeClr val="tx1">
                  <a:lumMod val="85000"/>
                </a:schemeClr>
              </a:buClr>
              <a:buFont typeface="Arial" panose="020B0604020202020204" pitchFamily="34" charset="0"/>
              <a:buChar char="•"/>
              <a:defRPr/>
            </a:pPr>
            <a:r>
              <a:rPr lang="en-US" sz="1600" dirty="0">
                <a:solidFill>
                  <a:schemeClr val="tx1">
                    <a:lumMod val="85000"/>
                  </a:schemeClr>
                </a:solidFill>
              </a:rPr>
              <a:t>If you add dependents, submit documentation to HR by </a:t>
            </a:r>
            <a:r>
              <a:rPr lang="en-US" sz="1600" b="1" u="sng" dirty="0">
                <a:solidFill>
                  <a:schemeClr val="tx1">
                    <a:lumMod val="85000"/>
                  </a:schemeClr>
                </a:solidFill>
              </a:rPr>
              <a:t>August 30, 2024</a:t>
            </a:r>
          </a:p>
          <a:p>
            <a:pPr marL="285750" indent="-285750">
              <a:lnSpc>
                <a:spcPct val="120000"/>
              </a:lnSpc>
              <a:buClr>
                <a:schemeClr val="tx1">
                  <a:lumMod val="85000"/>
                </a:schemeClr>
              </a:buClr>
              <a:buFont typeface="Arial" panose="020B0604020202020204" pitchFamily="34" charset="0"/>
              <a:buChar char="•"/>
              <a:defRPr/>
            </a:pPr>
            <a:endParaRPr lang="en-US" sz="1600" dirty="0">
              <a:solidFill>
                <a:schemeClr val="tx1">
                  <a:lumMod val="85000"/>
                </a:schemeClr>
              </a:solidFill>
            </a:endParaRPr>
          </a:p>
          <a:p>
            <a:pPr marL="380990" indent="-380990">
              <a:lnSpc>
                <a:spcPct val="120000"/>
              </a:lnSpc>
              <a:buClr>
                <a:schemeClr val="tx1">
                  <a:lumMod val="85000"/>
                </a:schemeClr>
              </a:buClr>
              <a:buFont typeface="Arial" panose="020B0604020202020204" pitchFamily="34" charset="0"/>
              <a:buChar char="•"/>
              <a:defRPr/>
            </a:pPr>
            <a:r>
              <a:rPr lang="en-US" sz="1600" dirty="0">
                <a:solidFill>
                  <a:schemeClr val="tx1">
                    <a:lumMod val="85000"/>
                  </a:schemeClr>
                </a:solidFill>
              </a:rPr>
              <a:t>If you want to </a:t>
            </a:r>
            <a:r>
              <a:rPr lang="en-US" sz="1600" b="1" u="sng" dirty="0">
                <a:solidFill>
                  <a:schemeClr val="tx1">
                    <a:lumMod val="85000"/>
                  </a:schemeClr>
                </a:solidFill>
              </a:rPr>
              <a:t>elect Flex (FSA),</a:t>
            </a:r>
            <a:r>
              <a:rPr lang="en-US" sz="1600" b="1" dirty="0">
                <a:solidFill>
                  <a:schemeClr val="tx1">
                    <a:lumMod val="85000"/>
                  </a:schemeClr>
                </a:solidFill>
              </a:rPr>
              <a:t> </a:t>
            </a:r>
            <a:r>
              <a:rPr lang="en-US" sz="1600" dirty="0">
                <a:solidFill>
                  <a:schemeClr val="tx1">
                    <a:lumMod val="85000"/>
                  </a:schemeClr>
                </a:solidFill>
              </a:rPr>
              <a:t>you must re-enroll even if you had it last year.</a:t>
            </a:r>
            <a:endParaRPr lang="en-US" sz="1600" dirty="0">
              <a:solidFill>
                <a:schemeClr val="tx1">
                  <a:lumMod val="85000"/>
                </a:schemeClr>
              </a:solidFill>
              <a:highlight>
                <a:srgbClr val="FFFF00"/>
              </a:highlight>
            </a:endParaRPr>
          </a:p>
          <a:p>
            <a:pPr marL="380990" indent="-380990">
              <a:lnSpc>
                <a:spcPct val="120000"/>
              </a:lnSpc>
              <a:buClr>
                <a:schemeClr val="tx1">
                  <a:lumMod val="85000"/>
                </a:schemeClr>
              </a:buClr>
              <a:buFont typeface="Arial" panose="020B0604020202020204" pitchFamily="34" charset="0"/>
              <a:buChar char="•"/>
              <a:defRPr/>
            </a:pPr>
            <a:endParaRPr lang="en-US" sz="1600" dirty="0">
              <a:solidFill>
                <a:schemeClr val="tx1">
                  <a:lumMod val="85000"/>
                </a:schemeClr>
              </a:solidFill>
            </a:endParaRPr>
          </a:p>
          <a:p>
            <a:pPr marL="380990" indent="-380990">
              <a:lnSpc>
                <a:spcPct val="120000"/>
              </a:lnSpc>
              <a:buClr>
                <a:schemeClr val="tx1">
                  <a:lumMod val="85000"/>
                </a:schemeClr>
              </a:buClr>
              <a:buFont typeface="Arial" panose="020B0604020202020204" pitchFamily="34" charset="0"/>
              <a:buChar char="•"/>
              <a:defRPr/>
            </a:pPr>
            <a:r>
              <a:rPr lang="en-US" sz="1600" dirty="0">
                <a:solidFill>
                  <a:schemeClr val="tx1">
                    <a:lumMod val="85000"/>
                  </a:schemeClr>
                </a:solidFill>
              </a:rPr>
              <a:t>If you qualify for the </a:t>
            </a:r>
            <a:r>
              <a:rPr lang="en-US" sz="1600" b="1" u="sng" dirty="0">
                <a:solidFill>
                  <a:schemeClr val="tx1">
                    <a:lumMod val="85000"/>
                  </a:schemeClr>
                </a:solidFill>
              </a:rPr>
              <a:t>HSA under CDHP</a:t>
            </a:r>
            <a:r>
              <a:rPr lang="en-US" sz="1600" dirty="0">
                <a:solidFill>
                  <a:schemeClr val="tx1">
                    <a:lumMod val="85000"/>
                  </a:schemeClr>
                </a:solidFill>
              </a:rPr>
              <a:t>, turn in your Optum form to HR by </a:t>
            </a:r>
            <a:r>
              <a:rPr lang="en-US" sz="1600" b="1" u="sng" dirty="0">
                <a:solidFill>
                  <a:schemeClr val="tx1">
                    <a:lumMod val="85000"/>
                  </a:schemeClr>
                </a:solidFill>
              </a:rPr>
              <a:t>August 30, 2024</a:t>
            </a:r>
            <a:endParaRPr lang="en-US" sz="1600" dirty="0">
              <a:solidFill>
                <a:schemeClr val="tx1">
                  <a:lumMod val="85000"/>
                </a:schemeClr>
              </a:solidFill>
            </a:endParaRPr>
          </a:p>
          <a:p>
            <a:pPr marL="380990" indent="-380990">
              <a:lnSpc>
                <a:spcPct val="120000"/>
              </a:lnSpc>
              <a:buClr>
                <a:schemeClr val="tx1">
                  <a:lumMod val="85000"/>
                </a:schemeClr>
              </a:buClr>
              <a:buFont typeface="Arial" panose="020B0604020202020204" pitchFamily="34" charset="0"/>
              <a:buChar char="•"/>
              <a:defRPr/>
            </a:pPr>
            <a:endParaRPr lang="en-US" sz="1600" dirty="0">
              <a:solidFill>
                <a:schemeClr val="tx1">
                  <a:lumMod val="85000"/>
                </a:schemeClr>
              </a:solidFill>
            </a:endParaRPr>
          </a:p>
          <a:p>
            <a:pPr marL="380990" indent="-380990">
              <a:lnSpc>
                <a:spcPct val="120000"/>
              </a:lnSpc>
              <a:buClr>
                <a:schemeClr val="tx1">
                  <a:lumMod val="85000"/>
                </a:schemeClr>
              </a:buClr>
              <a:buFont typeface="Arial" panose="020B0604020202020204" pitchFamily="34" charset="0"/>
              <a:buChar char="•"/>
              <a:defRPr/>
            </a:pPr>
            <a:r>
              <a:rPr lang="en-US" sz="1600" dirty="0">
                <a:solidFill>
                  <a:schemeClr val="tx1">
                    <a:lumMod val="85000"/>
                  </a:schemeClr>
                </a:solidFill>
              </a:rPr>
              <a:t>If you add/increase your </a:t>
            </a:r>
            <a:r>
              <a:rPr lang="en-US" sz="1600" b="1" dirty="0">
                <a:solidFill>
                  <a:schemeClr val="tx1">
                    <a:lumMod val="85000"/>
                  </a:schemeClr>
                </a:solidFill>
              </a:rPr>
              <a:t>Disability or Life insurance</a:t>
            </a:r>
            <a:r>
              <a:rPr lang="en-US" sz="1600" dirty="0">
                <a:solidFill>
                  <a:schemeClr val="tx1">
                    <a:lumMod val="85000"/>
                  </a:schemeClr>
                </a:solidFill>
              </a:rPr>
              <a:t>, turn in your Evidence of Insurability to HR by </a:t>
            </a:r>
            <a:r>
              <a:rPr lang="en-US" sz="1600" b="1" u="sng" dirty="0">
                <a:solidFill>
                  <a:schemeClr val="tx1">
                    <a:lumMod val="85000"/>
                  </a:schemeClr>
                </a:solidFill>
              </a:rPr>
              <a:t>August 30, 2024.</a:t>
            </a:r>
            <a:br>
              <a:rPr lang="en-US" sz="1600" b="1" u="sng" dirty="0">
                <a:solidFill>
                  <a:schemeClr val="tx1">
                    <a:lumMod val="85000"/>
                  </a:schemeClr>
                </a:solidFill>
              </a:rPr>
            </a:br>
            <a:endParaRPr lang="en-US" sz="1600" dirty="0">
              <a:solidFill>
                <a:schemeClr val="tx1">
                  <a:lumMod val="85000"/>
                </a:schemeClr>
              </a:solidFill>
            </a:endParaRPr>
          </a:p>
          <a:p>
            <a:pPr marL="403858" indent="-342900" algn="ctr">
              <a:lnSpc>
                <a:spcPct val="120000"/>
              </a:lnSpc>
              <a:buClr>
                <a:schemeClr val="tx1">
                  <a:lumMod val="85000"/>
                </a:schemeClr>
              </a:buClr>
              <a:buFont typeface="Arial" panose="020B0604020202020204" pitchFamily="34" charset="0"/>
              <a:buChar char="•"/>
              <a:defRPr/>
            </a:pPr>
            <a:r>
              <a:rPr lang="en-US" sz="2000" b="1" u="sng" dirty="0">
                <a:solidFill>
                  <a:schemeClr val="tx1">
                    <a:lumMod val="85000"/>
                  </a:schemeClr>
                </a:solidFill>
              </a:rPr>
              <a:t>Enrollment is ONLY open August 12 to August 23 </a:t>
            </a:r>
          </a:p>
          <a:p>
            <a:pPr marL="60958" algn="ctr">
              <a:lnSpc>
                <a:spcPct val="120000"/>
              </a:lnSpc>
              <a:buClr>
                <a:schemeClr val="tx1">
                  <a:lumMod val="85000"/>
                </a:schemeClr>
              </a:buClr>
              <a:defRPr/>
            </a:pPr>
            <a:r>
              <a:rPr lang="en-US" sz="2000" b="1" u="sng" dirty="0">
                <a:solidFill>
                  <a:schemeClr val="tx1">
                    <a:lumMod val="85000"/>
                  </a:schemeClr>
                </a:solidFill>
              </a:rPr>
              <a:t>for you to make selections</a:t>
            </a:r>
          </a:p>
          <a:p>
            <a:pPr marL="441949" indent="-380990">
              <a:lnSpc>
                <a:spcPct val="120000"/>
              </a:lnSpc>
              <a:buClr>
                <a:schemeClr val="tx1">
                  <a:lumMod val="85000"/>
                </a:schemeClr>
              </a:buClr>
              <a:buFont typeface="Arial" panose="020B0604020202020204" pitchFamily="34" charset="0"/>
              <a:buChar char="•"/>
              <a:defRPr/>
            </a:pPr>
            <a:endParaRPr lang="en-US" sz="1100" b="1" u="sng" dirty="0">
              <a:solidFill>
                <a:schemeClr val="tx1">
                  <a:lumMod val="85000"/>
                </a:schemeClr>
              </a:solidFill>
            </a:endParaRPr>
          </a:p>
          <a:p>
            <a:pPr marL="380990" indent="-380990">
              <a:lnSpc>
                <a:spcPct val="120000"/>
              </a:lnSpc>
              <a:buClr>
                <a:schemeClr val="tx1">
                  <a:lumMod val="85000"/>
                </a:schemeClr>
              </a:buClr>
              <a:buFont typeface="Arial" panose="020B0604020202020204" pitchFamily="34" charset="0"/>
              <a:buChar char="•"/>
              <a:defRPr/>
            </a:pPr>
            <a:r>
              <a:rPr lang="en-US" sz="1600" dirty="0">
                <a:solidFill>
                  <a:schemeClr val="tx1">
                    <a:lumMod val="85000"/>
                  </a:schemeClr>
                </a:solidFill>
              </a:rPr>
              <a:t>Otherwise, you may only make changes during the year within 30 days of a </a:t>
            </a:r>
            <a:r>
              <a:rPr lang="en-US" sz="1600" b="1" u="sng" dirty="0">
                <a:solidFill>
                  <a:schemeClr val="tx1">
                    <a:lumMod val="85000"/>
                  </a:schemeClr>
                </a:solidFill>
              </a:rPr>
              <a:t>qualifying event.</a:t>
            </a:r>
            <a:br>
              <a:rPr lang="en-US" sz="1600" b="1" u="sng" dirty="0">
                <a:solidFill>
                  <a:schemeClr val="tx1">
                    <a:lumMod val="85000"/>
                  </a:schemeClr>
                </a:solidFill>
              </a:rPr>
            </a:br>
            <a:r>
              <a:rPr lang="en-US" sz="1600" dirty="0">
                <a:solidFill>
                  <a:schemeClr val="tx1">
                    <a:lumMod val="85000"/>
                  </a:schemeClr>
                </a:solidFill>
              </a:rPr>
              <a:t>Examples: Marriage, Divorce, Birth of a child, Spouse changes employment</a:t>
            </a:r>
            <a:endParaRPr lang="en-US" sz="1600" b="1" u="sng" dirty="0">
              <a:solidFill>
                <a:schemeClr val="tx1">
                  <a:lumMod val="85000"/>
                </a:schemeClr>
              </a:solidFill>
            </a:endParaRPr>
          </a:p>
        </p:txBody>
      </p:sp>
    </p:spTree>
    <p:extLst>
      <p:ext uri="{BB962C8B-B14F-4D97-AF65-F5344CB8AC3E}">
        <p14:creationId xmlns:p14="http://schemas.microsoft.com/office/powerpoint/2010/main" val="420576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2181233" y="460909"/>
            <a:ext cx="8106111" cy="1021600"/>
          </a:xfrm>
          <a:prstGeom prst="rect">
            <a:avLst/>
          </a:prstGeom>
        </p:spPr>
        <p:txBody>
          <a:bodyPr spcFirstLastPara="1" vert="horz" wrap="square" lIns="121900" tIns="121900" rIns="121900" bIns="121900" rtlCol="0" anchor="ctr" anchorCtr="0">
            <a:noAutofit/>
          </a:bodyPr>
          <a:lstStyle/>
          <a:p>
            <a:pPr lvl="0"/>
            <a:r>
              <a:rPr lang="en-US" sz="4267" b="1">
                <a:solidFill>
                  <a:srgbClr val="F68C1E"/>
                </a:solidFill>
                <a:latin typeface="Roboto Condensed"/>
                <a:ea typeface="+mn-ea"/>
                <a:cs typeface="+mn-cs"/>
              </a:rPr>
              <a:t>What is Open Enrollment?</a:t>
            </a:r>
          </a:p>
        </p:txBody>
      </p:sp>
      <p:sp>
        <p:nvSpPr>
          <p:cNvPr id="193" name="Shape 193"/>
          <p:cNvSpPr txBox="1">
            <a:spLocks noGrp="1"/>
          </p:cNvSpPr>
          <p:nvPr>
            <p:ph type="body" idx="1"/>
          </p:nvPr>
        </p:nvSpPr>
        <p:spPr>
          <a:xfrm>
            <a:off x="1123396" y="1638510"/>
            <a:ext cx="10221783" cy="1295841"/>
          </a:xfrm>
          <a:prstGeom prst="rect">
            <a:avLst/>
          </a:prstGeom>
        </p:spPr>
        <p:txBody>
          <a:bodyPr spcFirstLastPara="1" vert="horz" wrap="square" lIns="121900" tIns="121900" rIns="121900" bIns="121900" rtlCol="0" anchor="t" anchorCtr="0">
            <a:noAutofit/>
          </a:bodyPr>
          <a:lstStyle/>
          <a:p>
            <a:pPr>
              <a:buClr>
                <a:schemeClr val="tx1"/>
              </a:buClr>
              <a:buFont typeface="Arial" panose="020B0604020202020204" pitchFamily="34" charset="0"/>
              <a:buChar char="•"/>
            </a:pPr>
            <a:r>
              <a:rPr lang="en-US" dirty="0">
                <a:solidFill>
                  <a:schemeClr val="tx1">
                    <a:lumMod val="85000"/>
                  </a:schemeClr>
                </a:solidFill>
              </a:rPr>
              <a:t>This is your opportunity to make plan changes, without needing a qualifying event</a:t>
            </a:r>
          </a:p>
          <a:p>
            <a:pPr>
              <a:buClr>
                <a:schemeClr val="tx1"/>
              </a:buClr>
              <a:buFont typeface="Arial" panose="020B0604020202020204" pitchFamily="34" charset="0"/>
              <a:buChar char="•"/>
            </a:pPr>
            <a:r>
              <a:rPr lang="en-US" dirty="0">
                <a:solidFill>
                  <a:schemeClr val="tx1">
                    <a:lumMod val="85000"/>
                  </a:schemeClr>
                </a:solidFill>
              </a:rPr>
              <a:t>You can Add/Drop/Change </a:t>
            </a:r>
            <a:r>
              <a:rPr lang="en-US" dirty="0" err="1">
                <a:solidFill>
                  <a:schemeClr val="tx1">
                    <a:lumMod val="85000"/>
                  </a:schemeClr>
                </a:solidFill>
              </a:rPr>
              <a:t>Medical,and</a:t>
            </a:r>
            <a:r>
              <a:rPr lang="en-US" dirty="0">
                <a:solidFill>
                  <a:schemeClr val="tx1">
                    <a:lumMod val="85000"/>
                  </a:schemeClr>
                </a:solidFill>
              </a:rPr>
              <a:t> all other supplemental benefits or Add/Drop Dependents</a:t>
            </a:r>
          </a:p>
          <a:p>
            <a:pPr>
              <a:buClr>
                <a:schemeClr val="tx1"/>
              </a:buClr>
              <a:buFont typeface="Arial" panose="020B0604020202020204" pitchFamily="34" charset="0"/>
              <a:buChar char="•"/>
            </a:pPr>
            <a:r>
              <a:rPr lang="en-US" dirty="0">
                <a:solidFill>
                  <a:schemeClr val="tx1">
                    <a:lumMod val="85000"/>
                  </a:schemeClr>
                </a:solidFill>
              </a:rPr>
              <a:t>All supporting documents due by August 30, 2024.</a:t>
            </a:r>
          </a:p>
          <a:p>
            <a:pPr>
              <a:buClr>
                <a:srgbClr val="002060"/>
              </a:buClr>
              <a:buFont typeface="Arial" panose="020B0604020202020204" pitchFamily="34" charset="0"/>
              <a:buChar char="•"/>
            </a:pPr>
            <a:endParaRPr lang="en-US" dirty="0">
              <a:solidFill>
                <a:schemeClr val="tx1">
                  <a:lumMod val="85000"/>
                </a:schemeClr>
              </a:solidFill>
              <a:latin typeface="Georgia" panose="02040502050405020303" pitchFamily="18" charset="0"/>
            </a:endParaRPr>
          </a:p>
          <a:p>
            <a:pPr marL="0" indent="0">
              <a:spcAft>
                <a:spcPts val="1333"/>
              </a:spcAft>
              <a:buNone/>
            </a:pPr>
            <a:endParaRPr dirty="0"/>
          </a:p>
        </p:txBody>
      </p:sp>
      <p:pic>
        <p:nvPicPr>
          <p:cNvPr id="3" name="Audio 2">
            <a:hlinkClick r:id="" action="ppaction://media"/>
            <a:extLst>
              <a:ext uri="{FF2B5EF4-FFF2-40B4-BE49-F238E27FC236}">
                <a16:creationId xmlns:a16="http://schemas.microsoft.com/office/drawing/2014/main" id="{88717CDD-65DA-A5E8-8335-D9AAA7986D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6000" y="5842000"/>
            <a:ext cx="812800" cy="8128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815A829E-8DEB-4C8E-A97C-92DD35558B86}"/>
              </a:ext>
            </a:extLst>
          </p:cNvPr>
          <p:cNvPicPr>
            <a:picLocks noChangeAspect="1"/>
          </p:cNvPicPr>
          <p:nvPr/>
        </p:nvPicPr>
        <p:blipFill>
          <a:blip r:embed="rId6"/>
          <a:stretch>
            <a:fillRect/>
          </a:stretch>
        </p:blipFill>
        <p:spPr>
          <a:xfrm>
            <a:off x="10427516" y="5998001"/>
            <a:ext cx="1605679" cy="684339"/>
          </a:xfrm>
          <a:prstGeom prst="rect">
            <a:avLst/>
          </a:prstGeom>
        </p:spPr>
      </p:pic>
    </p:spTree>
  </p:cSld>
  <p:clrMapOvr>
    <a:masterClrMapping/>
  </p:clrMapOvr>
  <p:transition advTm="16495">
    <p:fade thruBlk="1"/>
  </p:transition>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p:nvPr>
        </p:nvSpPr>
        <p:spPr>
          <a:xfrm>
            <a:off x="0" y="523433"/>
            <a:ext cx="12191999" cy="1021600"/>
          </a:xfrm>
        </p:spPr>
        <p:txBody>
          <a:bodyPr>
            <a:normAutofit/>
          </a:bodyPr>
          <a:lstStyle/>
          <a:p>
            <a:r>
              <a:rPr lang="en-US" sz="4267" b="1">
                <a:solidFill>
                  <a:srgbClr val="F68C1E"/>
                </a:solidFill>
                <a:latin typeface="Roboto Condensed"/>
                <a:ea typeface="+mn-ea"/>
                <a:cs typeface="+mn-cs"/>
              </a:rPr>
              <a:t>                        Dates to Remember…</a:t>
            </a:r>
          </a:p>
        </p:txBody>
      </p:sp>
      <p:sp>
        <p:nvSpPr>
          <p:cNvPr id="3" name="Text Placeholder 2">
            <a:extLst>
              <a:ext uri="{FF2B5EF4-FFF2-40B4-BE49-F238E27FC236}">
                <a16:creationId xmlns:a16="http://schemas.microsoft.com/office/drawing/2014/main" id="{7FB8AFCE-8BF1-4F32-91D2-CC42D1831B0D}"/>
              </a:ext>
            </a:extLst>
          </p:cNvPr>
          <p:cNvSpPr>
            <a:spLocks noGrp="1"/>
          </p:cNvSpPr>
          <p:nvPr>
            <p:ph type="body" idx="1"/>
          </p:nvPr>
        </p:nvSpPr>
        <p:spPr>
          <a:xfrm>
            <a:off x="1339122" y="1420427"/>
            <a:ext cx="8408901" cy="4739672"/>
          </a:xfrm>
        </p:spPr>
        <p:txBody>
          <a:bodyPr/>
          <a:lstStyle/>
          <a:p>
            <a:pPr indent="-474121">
              <a:buClr>
                <a:schemeClr val="tx1">
                  <a:lumMod val="85000"/>
                </a:schemeClr>
              </a:buClr>
              <a:buSzPts val="2000"/>
              <a:buFont typeface="Arial" panose="020B0604020202020204" pitchFamily="34" charset="0"/>
              <a:buChar char="•"/>
            </a:pPr>
            <a:r>
              <a:rPr lang="en-US" sz="2667" dirty="0">
                <a:solidFill>
                  <a:schemeClr val="tx1">
                    <a:lumMod val="85000"/>
                  </a:schemeClr>
                </a:solidFill>
              </a:rPr>
              <a:t>You must select your benefits online between:</a:t>
            </a:r>
          </a:p>
          <a:p>
            <a:pPr lvl="1" indent="-474121">
              <a:spcBef>
                <a:spcPts val="800"/>
              </a:spcBef>
              <a:buClr>
                <a:schemeClr val="tx1">
                  <a:lumMod val="85000"/>
                </a:schemeClr>
              </a:buClr>
              <a:buSzPts val="2000"/>
              <a:buFont typeface="Arial" panose="020B0604020202020204" pitchFamily="34" charset="0"/>
              <a:buChar char="•"/>
            </a:pPr>
            <a:r>
              <a:rPr lang="en-US" sz="2667" dirty="0">
                <a:solidFill>
                  <a:schemeClr val="tx1">
                    <a:lumMod val="85000"/>
                  </a:schemeClr>
                </a:solidFill>
              </a:rPr>
              <a:t> </a:t>
            </a:r>
            <a:r>
              <a:rPr lang="en-US" sz="2667" b="1" dirty="0">
                <a:solidFill>
                  <a:schemeClr val="tx1">
                    <a:lumMod val="85000"/>
                  </a:schemeClr>
                </a:solidFill>
              </a:rPr>
              <a:t>August 12, 2024 and August 23, 2024</a:t>
            </a:r>
          </a:p>
          <a:p>
            <a:pPr indent="-474121">
              <a:buClr>
                <a:schemeClr val="tx1">
                  <a:lumMod val="85000"/>
                </a:schemeClr>
              </a:buClr>
              <a:buSzPts val="2000"/>
              <a:buFont typeface="Arial" panose="020B0604020202020204" pitchFamily="34" charset="0"/>
              <a:buChar char="•"/>
            </a:pPr>
            <a:r>
              <a:rPr lang="en-US" sz="2667" dirty="0">
                <a:solidFill>
                  <a:schemeClr val="tx1">
                    <a:lumMod val="85000"/>
                  </a:schemeClr>
                </a:solidFill>
              </a:rPr>
              <a:t>New changes effective:</a:t>
            </a:r>
          </a:p>
          <a:p>
            <a:pPr lvl="1" indent="-474121">
              <a:spcBef>
                <a:spcPts val="800"/>
              </a:spcBef>
              <a:buClr>
                <a:schemeClr val="tx1">
                  <a:lumMod val="85000"/>
                </a:schemeClr>
              </a:buClr>
              <a:buSzPts val="2000"/>
              <a:buFont typeface="Arial" panose="020B0604020202020204" pitchFamily="34" charset="0"/>
              <a:buChar char="•"/>
            </a:pPr>
            <a:r>
              <a:rPr lang="en-US" sz="2667" b="1" dirty="0">
                <a:solidFill>
                  <a:schemeClr val="tx1">
                    <a:lumMod val="85000"/>
                  </a:schemeClr>
                </a:solidFill>
              </a:rPr>
              <a:t>October 1, 2024</a:t>
            </a:r>
          </a:p>
          <a:p>
            <a:pPr indent="-474121">
              <a:buClr>
                <a:schemeClr val="tx1">
                  <a:lumMod val="85000"/>
                </a:schemeClr>
              </a:buClr>
              <a:buSzPts val="2000"/>
              <a:buFont typeface="Arial" panose="020B0604020202020204" pitchFamily="34" charset="0"/>
              <a:buChar char="•"/>
            </a:pPr>
            <a:r>
              <a:rPr lang="en-US" sz="2667" dirty="0">
                <a:solidFill>
                  <a:schemeClr val="tx1">
                    <a:lumMod val="85000"/>
                  </a:schemeClr>
                </a:solidFill>
              </a:rPr>
              <a:t>New deductions on payroll check dated: 	</a:t>
            </a:r>
          </a:p>
          <a:p>
            <a:pPr lvl="1" indent="-474121">
              <a:spcBef>
                <a:spcPts val="800"/>
              </a:spcBef>
              <a:buClr>
                <a:schemeClr val="tx1">
                  <a:lumMod val="85000"/>
                </a:schemeClr>
              </a:buClr>
              <a:buSzPts val="2000"/>
              <a:buFont typeface="Arial" panose="020B0604020202020204" pitchFamily="34" charset="0"/>
              <a:buChar char="•"/>
            </a:pPr>
            <a:r>
              <a:rPr lang="en-US" sz="2667" b="1" dirty="0">
                <a:solidFill>
                  <a:schemeClr val="tx1">
                    <a:lumMod val="85000"/>
                  </a:schemeClr>
                </a:solidFill>
              </a:rPr>
              <a:t>October 11, 2024</a:t>
            </a:r>
          </a:p>
          <a:p>
            <a:pPr marL="101598" indent="0">
              <a:buNone/>
            </a:pPr>
            <a:endParaRPr lang="en-US" dirty="0"/>
          </a:p>
        </p:txBody>
      </p:sp>
      <p:pic>
        <p:nvPicPr>
          <p:cNvPr id="5" name="Picture 4" descr="Text&#10;&#10;Description automatically generated with medium confidence">
            <a:extLst>
              <a:ext uri="{FF2B5EF4-FFF2-40B4-BE49-F238E27FC236}">
                <a16:creationId xmlns:a16="http://schemas.microsoft.com/office/drawing/2014/main" id="{BC4B0445-ED53-42CC-AE0D-1291E7EA9FD3}"/>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2166984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C81E-CC1B-477A-9640-0AA1B986E203}"/>
              </a:ext>
            </a:extLst>
          </p:cNvPr>
          <p:cNvSpPr>
            <a:spLocks noGrp="1"/>
          </p:cNvSpPr>
          <p:nvPr>
            <p:ph type="title" idx="4294967295"/>
          </p:nvPr>
        </p:nvSpPr>
        <p:spPr>
          <a:xfrm>
            <a:off x="0" y="2311400"/>
            <a:ext cx="10674350" cy="989013"/>
          </a:xfrm>
        </p:spPr>
        <p:txBody>
          <a:bodyPr>
            <a:normAutofit/>
          </a:bodyPr>
          <a:lstStyle/>
          <a:p>
            <a:pPr algn="ctr"/>
            <a:r>
              <a:rPr lang="en-US" sz="6000" b="1" dirty="0">
                <a:solidFill>
                  <a:srgbClr val="F68C1E"/>
                </a:solidFill>
                <a:latin typeface="Roboto Condensed"/>
                <a:ea typeface="+mn-ea"/>
                <a:cs typeface="+mn-cs"/>
              </a:rPr>
              <a:t>Medical Plan Highlights</a:t>
            </a:r>
          </a:p>
        </p:txBody>
      </p:sp>
      <p:pic>
        <p:nvPicPr>
          <p:cNvPr id="5" name="Picture 4" descr="Text&#10;&#10;Description automatically generated with medium confidence">
            <a:extLst>
              <a:ext uri="{FF2B5EF4-FFF2-40B4-BE49-F238E27FC236}">
                <a16:creationId xmlns:a16="http://schemas.microsoft.com/office/drawing/2014/main" id="{2C2F0DAC-037B-43A7-BA7D-B0BA05F7EDE9}"/>
              </a:ext>
            </a:extLst>
          </p:cNvPr>
          <p:cNvPicPr>
            <a:picLocks noChangeAspect="1"/>
          </p:cNvPicPr>
          <p:nvPr/>
        </p:nvPicPr>
        <p:blipFill>
          <a:blip r:embed="rId3"/>
          <a:stretch>
            <a:fillRect/>
          </a:stretch>
        </p:blipFill>
        <p:spPr>
          <a:xfrm>
            <a:off x="10087778" y="5853205"/>
            <a:ext cx="1945417" cy="829135"/>
          </a:xfrm>
          <a:prstGeom prst="rect">
            <a:avLst/>
          </a:prstGeom>
        </p:spPr>
      </p:pic>
    </p:spTree>
    <p:extLst>
      <p:ext uri="{BB962C8B-B14F-4D97-AF65-F5344CB8AC3E}">
        <p14:creationId xmlns:p14="http://schemas.microsoft.com/office/powerpoint/2010/main" val="31088987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2A9310F-9A3C-E09B-90B6-10D2F6DD7FF9}"/>
              </a:ext>
            </a:extLst>
          </p:cNvPr>
          <p:cNvSpPr>
            <a:spLocks noGrp="1"/>
          </p:cNvSpPr>
          <p:nvPr>
            <p:ph type="title"/>
          </p:nvPr>
        </p:nvSpPr>
        <p:spPr>
          <a:xfrm>
            <a:off x="838201" y="365125"/>
            <a:ext cx="3435625" cy="1325563"/>
          </a:xfrm>
        </p:spPr>
        <p:txBody>
          <a:bodyPr vert="horz" lIns="91440" tIns="45720" rIns="91440" bIns="45720" rtlCol="0" anchor="ctr">
            <a:normAutofit/>
          </a:bodyPr>
          <a:lstStyle/>
          <a:p>
            <a:pPr>
              <a:buSzPts val="2000"/>
            </a:pPr>
            <a:r>
              <a:rPr lang="en-US" sz="3700" dirty="0">
                <a:gradFill flip="none" rotWithShape="1">
                  <a:gsLst>
                    <a:gs pos="28000">
                      <a:srgbClr val="EDEDED"/>
                    </a:gs>
                    <a:gs pos="0">
                      <a:srgbClr val="BFBFBF"/>
                    </a:gs>
                    <a:gs pos="100000">
                      <a:srgbClr val="FFFFFF"/>
                    </a:gs>
                  </a:gsLst>
                  <a:lin ang="4800000" scaled="0"/>
                  <a:tileRect/>
                </a:gradFill>
              </a:rPr>
              <a:t>Your HSA Working For You</a:t>
            </a:r>
          </a:p>
        </p:txBody>
      </p:sp>
      <p:sp>
        <p:nvSpPr>
          <p:cNvPr id="6" name="Text Placeholder 5">
            <a:extLst>
              <a:ext uri="{FF2B5EF4-FFF2-40B4-BE49-F238E27FC236}">
                <a16:creationId xmlns:a16="http://schemas.microsoft.com/office/drawing/2014/main" id="{CF25ED14-D5D1-FA12-B866-184B6130A2E6}"/>
              </a:ext>
            </a:extLst>
          </p:cNvPr>
          <p:cNvSpPr>
            <a:spLocks noGrp="1"/>
          </p:cNvSpPr>
          <p:nvPr>
            <p:ph type="body" sz="half" idx="2"/>
          </p:nvPr>
        </p:nvSpPr>
        <p:spPr>
          <a:xfrm>
            <a:off x="666974" y="1825625"/>
            <a:ext cx="3606853" cy="4351338"/>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lumMod val="85000"/>
                  </a:schemeClr>
                </a:solidFill>
              </a:rPr>
              <a:t>Don’t forget that the City will contribute $1,600 to your HSA in October. Now is the time to confirm your contribution and make any changes. </a:t>
            </a:r>
          </a:p>
          <a:p>
            <a:pPr indent="-228600">
              <a:buFont typeface="Arial" panose="020B0604020202020204" pitchFamily="34" charset="0"/>
              <a:buChar char="•"/>
            </a:pPr>
            <a:r>
              <a:rPr lang="en-US" sz="2000" dirty="0">
                <a:solidFill>
                  <a:schemeClr val="bg1">
                    <a:lumMod val="85000"/>
                  </a:schemeClr>
                </a:solidFill>
              </a:rPr>
              <a:t>The 2024 IRS limit is $4,150 individual, $8,300 for family and will be increasing in 2025 to $4,150 individual and $8,300 for family. </a:t>
            </a:r>
          </a:p>
          <a:p>
            <a:pPr indent="-228600">
              <a:buFont typeface="Arial" panose="020B0604020202020204" pitchFamily="34" charset="0"/>
              <a:buChar char="•"/>
            </a:pPr>
            <a:r>
              <a:rPr lang="en-US" sz="2000" dirty="0">
                <a:solidFill>
                  <a:schemeClr val="bg1">
                    <a:lumMod val="85000"/>
                  </a:schemeClr>
                </a:solidFill>
              </a:rPr>
              <a:t>The City will make an additional one-time contribution of $2,000 to your HSA, to be paid out in January 2025.  </a:t>
            </a:r>
          </a:p>
        </p:txBody>
      </p:sp>
      <p:pic>
        <p:nvPicPr>
          <p:cNvPr id="3" name="Picture 2">
            <a:extLst>
              <a:ext uri="{FF2B5EF4-FFF2-40B4-BE49-F238E27FC236}">
                <a16:creationId xmlns:a16="http://schemas.microsoft.com/office/drawing/2014/main" id="{5D5036E7-C9F3-1A60-9467-5059F7148E3D}"/>
              </a:ext>
            </a:extLst>
          </p:cNvPr>
          <p:cNvPicPr>
            <a:picLocks noChangeAspect="1"/>
          </p:cNvPicPr>
          <p:nvPr/>
        </p:nvPicPr>
        <p:blipFill>
          <a:blip r:embed="rId3"/>
          <a:stretch>
            <a:fillRect/>
          </a:stretch>
        </p:blipFill>
        <p:spPr>
          <a:xfrm>
            <a:off x="5952656" y="643464"/>
            <a:ext cx="4958253" cy="5571072"/>
          </a:xfrm>
          <a:prstGeom prst="rect">
            <a:avLst/>
          </a:prstGeom>
        </p:spPr>
      </p:pic>
    </p:spTree>
    <p:extLst>
      <p:ext uri="{BB962C8B-B14F-4D97-AF65-F5344CB8AC3E}">
        <p14:creationId xmlns:p14="http://schemas.microsoft.com/office/powerpoint/2010/main" val="108200606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FC61798-6251-4C97-A2EA-E6270722794E}"/>
              </a:ext>
            </a:extLst>
          </p:cNvPr>
          <p:cNvSpPr>
            <a:spLocks noGrp="1"/>
          </p:cNvSpPr>
          <p:nvPr>
            <p:ph idx="1"/>
          </p:nvPr>
        </p:nvSpPr>
        <p:spPr>
          <a:xfrm>
            <a:off x="582042" y="1440706"/>
            <a:ext cx="10209321" cy="5080145"/>
          </a:xfrm>
        </p:spPr>
        <p:txBody>
          <a:bodyPr vert="horz" lIns="91440" tIns="45720" rIns="91440" bIns="45720" rtlCol="0" anchor="t">
            <a:normAutofit fontScale="77500" lnSpcReduction="20000"/>
          </a:bodyPr>
          <a:lstStyle/>
          <a:p>
            <a:pPr marL="0" marR="0" indent="0" algn="just">
              <a:spcAft>
                <a:spcPts val="0"/>
              </a:spcAft>
              <a:buNone/>
            </a:pPr>
            <a:r>
              <a:rPr lang="en-US" sz="2600" dirty="0">
                <a:solidFill>
                  <a:schemeClr val="tx1">
                    <a:lumMod val="85000"/>
                  </a:schemeClr>
                </a:solidFill>
                <a:effectLst/>
                <a:ea typeface="Times New Roman" panose="02020603050405020304" pitchFamily="18" charset="0"/>
              </a:rPr>
              <a:t>Livongo is available at no cost to employees and their family members covered on any of the City’s Medical Plans.* </a:t>
            </a:r>
          </a:p>
          <a:p>
            <a:pPr marL="0" marR="0" indent="0" algn="just">
              <a:spcAft>
                <a:spcPts val="0"/>
              </a:spcAft>
              <a:buNone/>
            </a:pPr>
            <a:endParaRPr lang="en-US" sz="2600" dirty="0">
              <a:solidFill>
                <a:schemeClr val="tx1">
                  <a:lumMod val="85000"/>
                </a:schemeClr>
              </a:solidFill>
              <a:ea typeface="Times New Roman" panose="02020603050405020304" pitchFamily="18" charset="0"/>
            </a:endParaRPr>
          </a:p>
          <a:p>
            <a:pPr marL="0" marR="0" indent="0" algn="just">
              <a:spcAft>
                <a:spcPts val="0"/>
              </a:spcAft>
              <a:buNone/>
            </a:pPr>
            <a:r>
              <a:rPr lang="en-US" sz="2600" dirty="0">
                <a:solidFill>
                  <a:schemeClr val="tx1">
                    <a:lumMod val="85000"/>
                  </a:schemeClr>
                </a:solidFill>
                <a:effectLst/>
                <a:ea typeface="Times New Roman" panose="02020603050405020304" pitchFamily="18" charset="0"/>
              </a:rPr>
              <a:t>By joining you will get:   </a:t>
            </a:r>
          </a:p>
          <a:p>
            <a:pPr marL="0" marR="0" algn="just">
              <a:spcAft>
                <a:spcPts val="0"/>
              </a:spcAft>
            </a:pPr>
            <a:r>
              <a:rPr lang="en-US" sz="2100" b="1" dirty="0">
                <a:solidFill>
                  <a:schemeClr val="tx1">
                    <a:lumMod val="85000"/>
                  </a:schemeClr>
                </a:solidFill>
                <a:effectLst/>
                <a:ea typeface="Times New Roman" panose="02020603050405020304" pitchFamily="18" charset="0"/>
              </a:rPr>
              <a:t>All the support </a:t>
            </a:r>
            <a:r>
              <a:rPr lang="en-US" sz="2100" b="1" dirty="0">
                <a:solidFill>
                  <a:schemeClr val="tx1">
                    <a:lumMod val="85000"/>
                  </a:schemeClr>
                </a:solidFill>
                <a:ea typeface="Times New Roman" panose="02020603050405020304" pitchFamily="18" charset="0"/>
              </a:rPr>
              <a:t>you need</a:t>
            </a:r>
          </a:p>
          <a:p>
            <a:pPr marL="800100" lvl="2" algn="just"/>
            <a:r>
              <a:rPr lang="en-US" sz="1900" dirty="0">
                <a:solidFill>
                  <a:schemeClr val="tx1">
                    <a:lumMod val="85000"/>
                  </a:schemeClr>
                </a:solidFill>
                <a:ea typeface="Times New Roman" panose="02020603050405020304" pitchFamily="18" charset="0"/>
              </a:rPr>
              <a:t>P</a:t>
            </a:r>
            <a:r>
              <a:rPr lang="en-US" sz="1900" dirty="0">
                <a:solidFill>
                  <a:schemeClr val="tx1">
                    <a:lumMod val="85000"/>
                  </a:schemeClr>
                </a:solidFill>
                <a:effectLst/>
                <a:ea typeface="Times New Roman" panose="02020603050405020304" pitchFamily="18" charset="0"/>
              </a:rPr>
              <a:t>ersonalized insights</a:t>
            </a:r>
          </a:p>
          <a:p>
            <a:pPr marL="800100" lvl="2" algn="just"/>
            <a:r>
              <a:rPr lang="en-US" sz="1900" dirty="0">
                <a:solidFill>
                  <a:schemeClr val="tx1">
                    <a:lumMod val="85000"/>
                  </a:schemeClr>
                </a:solidFill>
                <a:effectLst/>
                <a:ea typeface="Times New Roman" panose="02020603050405020304" pitchFamily="18" charset="0"/>
              </a:rPr>
              <a:t>One-on-one coaching </a:t>
            </a:r>
          </a:p>
          <a:p>
            <a:pPr marL="800100" lvl="2" algn="just"/>
            <a:r>
              <a:rPr lang="en-US" sz="1900" dirty="0">
                <a:solidFill>
                  <a:schemeClr val="tx1">
                    <a:lumMod val="85000"/>
                  </a:schemeClr>
                </a:solidFill>
                <a:effectLst/>
                <a:ea typeface="Times New Roman" panose="02020603050405020304" pitchFamily="18" charset="0"/>
              </a:rPr>
              <a:t>Guidance on healthy habits</a:t>
            </a:r>
          </a:p>
          <a:p>
            <a:r>
              <a:rPr lang="en-US" sz="2100" b="1" dirty="0">
                <a:solidFill>
                  <a:schemeClr val="tx1">
                    <a:lumMod val="85000"/>
                  </a:schemeClr>
                </a:solidFill>
              </a:rPr>
              <a:t>Livongo for Diabetes</a:t>
            </a:r>
          </a:p>
          <a:p>
            <a:pPr lvl="1"/>
            <a:r>
              <a:rPr lang="en-US" sz="1900" dirty="0">
                <a:solidFill>
                  <a:schemeClr val="tx1">
                    <a:lumMod val="85000"/>
                  </a:schemeClr>
                </a:solidFill>
              </a:rPr>
              <a:t>Advanced blood glucose meter</a:t>
            </a:r>
          </a:p>
          <a:p>
            <a:pPr lvl="1"/>
            <a:r>
              <a:rPr lang="en-US" sz="1900" dirty="0">
                <a:solidFill>
                  <a:schemeClr val="tx1">
                    <a:lumMod val="85000"/>
                  </a:schemeClr>
                </a:solidFill>
              </a:rPr>
              <a:t>Unlimited test strips  </a:t>
            </a:r>
          </a:p>
          <a:p>
            <a:r>
              <a:rPr lang="en-US" sz="2100" b="1" dirty="0">
                <a:solidFill>
                  <a:schemeClr val="tx1">
                    <a:lumMod val="85000"/>
                  </a:schemeClr>
                </a:solidFill>
              </a:rPr>
              <a:t>Livongo for High Blood Pressure</a:t>
            </a:r>
          </a:p>
          <a:p>
            <a:pPr lvl="1"/>
            <a:r>
              <a:rPr lang="en-US" sz="1900" dirty="0">
                <a:solidFill>
                  <a:schemeClr val="tx1">
                    <a:lumMod val="85000"/>
                  </a:schemeClr>
                </a:solidFill>
              </a:rPr>
              <a:t>Advanced blood pressure monitor</a:t>
            </a:r>
          </a:p>
          <a:p>
            <a:pPr lvl="1"/>
            <a:r>
              <a:rPr lang="en-US" sz="1900" dirty="0">
                <a:solidFill>
                  <a:schemeClr val="tx1">
                    <a:lumMod val="85000"/>
                  </a:schemeClr>
                </a:solidFill>
              </a:rPr>
              <a:t>Easy-to-use app and dashboard</a:t>
            </a:r>
          </a:p>
          <a:p>
            <a:endParaRPr lang="en-US" dirty="0">
              <a:solidFill>
                <a:schemeClr val="tx1">
                  <a:lumMod val="85000"/>
                </a:schemeClr>
              </a:solidFill>
            </a:endParaRPr>
          </a:p>
          <a:p>
            <a:pPr marL="0" indent="0" algn="ctr">
              <a:buNone/>
            </a:pPr>
            <a:r>
              <a:rPr lang="en-US" dirty="0">
                <a:solidFill>
                  <a:schemeClr val="tx1">
                    <a:lumMod val="85000"/>
                  </a:schemeClr>
                </a:solidFill>
              </a:rPr>
              <a:t>To enroll or for more information, visit </a:t>
            </a:r>
            <a:r>
              <a:rPr lang="en-US" sz="2800" dirty="0">
                <a:solidFill>
                  <a:schemeClr val="tx1">
                    <a:lumMod val="85000"/>
                  </a:schemeClr>
                </a:solidFill>
              </a:rPr>
              <a:t>TeladocHealth.com/Smile/CORPUS</a:t>
            </a:r>
            <a:endParaRPr lang="en-US" dirty="0">
              <a:solidFill>
                <a:schemeClr val="tx1">
                  <a:lumMod val="85000"/>
                </a:schemeClr>
              </a:solidFill>
            </a:endParaRPr>
          </a:p>
          <a:p>
            <a:pPr marL="0" indent="0">
              <a:buNone/>
            </a:pPr>
            <a:endParaRPr lang="en-US" sz="1800" dirty="0">
              <a:solidFill>
                <a:schemeClr val="tx1">
                  <a:lumMod val="85000"/>
                </a:schemeClr>
              </a:solidFill>
              <a:effectLst/>
              <a:ea typeface="Calibri" panose="020F0502020204030204" pitchFamily="34" charset="0"/>
              <a:cs typeface="Times New Roman"/>
            </a:endParaRPr>
          </a:p>
          <a:p>
            <a:pPr marL="0" indent="0">
              <a:buNone/>
            </a:pPr>
            <a:r>
              <a:rPr lang="en-US" sz="1800" dirty="0">
                <a:solidFill>
                  <a:schemeClr val="tx1">
                    <a:lumMod val="85000"/>
                  </a:schemeClr>
                </a:solidFill>
                <a:effectLst/>
                <a:ea typeface="Calibri" panose="020F0502020204030204" pitchFamily="34" charset="0"/>
                <a:cs typeface="Times New Roman"/>
              </a:rPr>
              <a:t>*</a:t>
            </a:r>
            <a:r>
              <a:rPr lang="en-US" sz="1800" dirty="0">
                <a:solidFill>
                  <a:schemeClr val="tx1">
                    <a:lumMod val="85000"/>
                  </a:schemeClr>
                </a:solidFill>
                <a:ea typeface="Calibri" panose="020F0502020204030204" pitchFamily="34" charset="0"/>
                <a:cs typeface="Times New Roman"/>
              </a:rPr>
              <a:t>Eligibility </a:t>
            </a:r>
            <a:r>
              <a:rPr lang="en-US" sz="1800" dirty="0">
                <a:solidFill>
                  <a:schemeClr val="tx1">
                    <a:lumMod val="85000"/>
                  </a:schemeClr>
                </a:solidFill>
                <a:effectLst/>
                <a:ea typeface="Calibri" panose="020F0502020204030204" pitchFamily="34" charset="0"/>
                <a:cs typeface="Times New Roman"/>
              </a:rPr>
              <a:t>is dependent upon diagnosis of diabetes/high blood pressure by a medical professional.</a:t>
            </a:r>
            <a:r>
              <a:rPr lang="en-US" sz="1800" dirty="0">
                <a:solidFill>
                  <a:schemeClr val="tx1">
                    <a:lumMod val="85000"/>
                  </a:schemeClr>
                </a:solidFill>
                <a:ea typeface="Calibri" panose="020F0502020204030204" pitchFamily="34" charset="0"/>
                <a:cs typeface="Times New Roman"/>
              </a:rPr>
              <a:t> </a:t>
            </a:r>
            <a:endParaRPr lang="en-US" sz="1800" dirty="0">
              <a:solidFill>
                <a:schemeClr val="tx1">
                  <a:lumMod val="85000"/>
                </a:schemeClr>
              </a:solidFill>
              <a:effectLst/>
              <a:ea typeface="Calibri" panose="020F0502020204030204" pitchFamily="34" charset="0"/>
              <a:cs typeface="Times New Roman" panose="02020603050405020304" pitchFamily="18" charset="0"/>
            </a:endParaRPr>
          </a:p>
          <a:p>
            <a:pPr marL="0" indent="0">
              <a:buNone/>
            </a:pPr>
            <a:endParaRPr lang="en-US" dirty="0"/>
          </a:p>
        </p:txBody>
      </p:sp>
      <p:pic>
        <p:nvPicPr>
          <p:cNvPr id="6" name="Picture 5" descr="A picture containing text, sign&#10;&#10;Description automatically generated">
            <a:extLst>
              <a:ext uri="{FF2B5EF4-FFF2-40B4-BE49-F238E27FC236}">
                <a16:creationId xmlns:a16="http://schemas.microsoft.com/office/drawing/2014/main" id="{85F79236-C878-4730-8C6B-162FE2377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690" y="0"/>
            <a:ext cx="1440706" cy="1440706"/>
          </a:xfrm>
          <a:prstGeom prst="rect">
            <a:avLst/>
          </a:prstGeom>
        </p:spPr>
      </p:pic>
      <p:pic>
        <p:nvPicPr>
          <p:cNvPr id="2" name="Picture 1">
            <a:extLst>
              <a:ext uri="{FF2B5EF4-FFF2-40B4-BE49-F238E27FC236}">
                <a16:creationId xmlns:a16="http://schemas.microsoft.com/office/drawing/2014/main" id="{036458C7-95A3-8CC3-5A4E-57BAC2C68163}"/>
              </a:ext>
            </a:extLst>
          </p:cNvPr>
          <p:cNvPicPr>
            <a:picLocks noChangeAspect="1"/>
          </p:cNvPicPr>
          <p:nvPr/>
        </p:nvPicPr>
        <p:blipFill>
          <a:blip r:embed="rId3"/>
          <a:stretch>
            <a:fillRect/>
          </a:stretch>
        </p:blipFill>
        <p:spPr>
          <a:xfrm>
            <a:off x="5413477" y="2708465"/>
            <a:ext cx="3505504" cy="221913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68FBF9D1-4D33-8C09-D71F-A15347B70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117" y="5887649"/>
            <a:ext cx="2236150" cy="837748"/>
          </a:xfrm>
          <a:prstGeom prst="rect">
            <a:avLst/>
          </a:prstGeom>
        </p:spPr>
      </p:pic>
      <p:pic>
        <p:nvPicPr>
          <p:cNvPr id="9" name="Picture 8">
            <a:extLst>
              <a:ext uri="{FF2B5EF4-FFF2-40B4-BE49-F238E27FC236}">
                <a16:creationId xmlns:a16="http://schemas.microsoft.com/office/drawing/2014/main" id="{542C8150-AE2D-5A83-AB92-CC94C65449E9}"/>
              </a:ext>
            </a:extLst>
          </p:cNvPr>
          <p:cNvPicPr>
            <a:picLocks noChangeAspect="1"/>
          </p:cNvPicPr>
          <p:nvPr/>
        </p:nvPicPr>
        <p:blipFill>
          <a:blip r:embed="rId5"/>
          <a:stretch>
            <a:fillRect/>
          </a:stretch>
        </p:blipFill>
        <p:spPr>
          <a:xfrm>
            <a:off x="3584399" y="116203"/>
            <a:ext cx="3445051" cy="1137911"/>
          </a:xfrm>
          <a:prstGeom prst="rect">
            <a:avLst/>
          </a:prstGeom>
        </p:spPr>
      </p:pic>
    </p:spTree>
    <p:extLst>
      <p:ext uri="{BB962C8B-B14F-4D97-AF65-F5344CB8AC3E}">
        <p14:creationId xmlns:p14="http://schemas.microsoft.com/office/powerpoint/2010/main" val="39747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7E07B-F4CA-6F6C-9053-F023B7B0C710}"/>
              </a:ext>
            </a:extLst>
          </p:cNvPr>
          <p:cNvSpPr>
            <a:spLocks noGrp="1"/>
          </p:cNvSpPr>
          <p:nvPr>
            <p:ph type="title"/>
          </p:nvPr>
        </p:nvSpPr>
        <p:spPr>
          <a:xfrm>
            <a:off x="485310" y="573024"/>
            <a:ext cx="3602058" cy="1320800"/>
          </a:xfrm>
        </p:spPr>
        <p:txBody>
          <a:bodyPr vert="horz" lIns="91440" tIns="45720" rIns="91440" bIns="45720" rtlCol="0" anchor="ctr">
            <a:normAutofit fontScale="90000"/>
          </a:bodyPr>
          <a:lstStyle/>
          <a:p>
            <a:pPr algn="ct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br>
              <a:rPr lang="en-US" sz="3600" b="1">
                <a:solidFill>
                  <a:srgbClr val="F68C1E"/>
                </a:solidFill>
                <a:latin typeface="Roboto Condensed" panose="02000000000000000000" pitchFamily="2" charset="0"/>
                <a:ea typeface="Roboto Condensed" panose="02000000000000000000" pitchFamily="2" charset="0"/>
              </a:rPr>
            </a:br>
            <a:r>
              <a:rPr lang="en-US" sz="3600" b="1">
                <a:solidFill>
                  <a:srgbClr val="F68C1E"/>
                </a:solidFill>
                <a:latin typeface="Roboto Condensed" panose="02000000000000000000" pitchFamily="2" charset="0"/>
                <a:ea typeface="Roboto Condensed" panose="02000000000000000000" pitchFamily="2" charset="0"/>
              </a:rPr>
              <a:t>MDLIVE </a:t>
            </a:r>
            <a:br>
              <a:rPr lang="en-US" sz="3600" b="1">
                <a:solidFill>
                  <a:srgbClr val="F68C1E"/>
                </a:solidFill>
                <a:latin typeface="Roboto Condensed" panose="02000000000000000000" pitchFamily="2" charset="0"/>
                <a:ea typeface="Roboto Condensed" panose="02000000000000000000" pitchFamily="2" charset="0"/>
              </a:rPr>
            </a:br>
            <a:r>
              <a:rPr lang="en-US" sz="3600" b="1">
                <a:solidFill>
                  <a:srgbClr val="F68C1E"/>
                </a:solidFill>
                <a:latin typeface="Roboto Condensed" panose="02000000000000000000" pitchFamily="2" charset="0"/>
                <a:ea typeface="Roboto Condensed" panose="02000000000000000000" pitchFamily="2" charset="0"/>
              </a:rPr>
              <a:t>Virtual Visits</a:t>
            </a:r>
            <a:br>
              <a:rPr lang="en-US" sz="3600"/>
            </a:br>
            <a:br>
              <a:rPr lang="en-US" sz="3600"/>
            </a:br>
            <a:br>
              <a:rPr lang="en-US" sz="2200"/>
            </a:br>
            <a:br>
              <a:rPr lang="en-US" sz="2200"/>
            </a:br>
            <a:br>
              <a:rPr lang="en-US" sz="2200"/>
            </a:br>
            <a:endParaRPr lang="en-US" sz="2200"/>
          </a:p>
        </p:txBody>
      </p:sp>
      <p:sp>
        <p:nvSpPr>
          <p:cNvPr id="2" name="Content Placeholder 1">
            <a:extLst>
              <a:ext uri="{FF2B5EF4-FFF2-40B4-BE49-F238E27FC236}">
                <a16:creationId xmlns:a16="http://schemas.microsoft.com/office/drawing/2014/main" id="{CF0B8C5C-F0AD-2232-2156-FB749B3C41C7}"/>
              </a:ext>
            </a:extLst>
          </p:cNvPr>
          <p:cNvSpPr>
            <a:spLocks noGrp="1"/>
          </p:cNvSpPr>
          <p:nvPr>
            <p:ph sz="half" idx="1"/>
          </p:nvPr>
        </p:nvSpPr>
        <p:spPr>
          <a:xfrm>
            <a:off x="677335" y="2160589"/>
            <a:ext cx="3700274" cy="3880772"/>
          </a:xfrm>
        </p:spPr>
        <p:txBody>
          <a:bodyPr>
            <a:normAutofit/>
          </a:bodyPr>
          <a:lstStyle/>
          <a:p>
            <a:r>
              <a:rPr lang="en-US" sz="2200" b="1" i="0" u="none" strike="noStrike" dirty="0" err="1">
                <a:solidFill>
                  <a:schemeClr val="tx1">
                    <a:lumMod val="85000"/>
                  </a:schemeClr>
                </a:solidFill>
                <a:effectLst/>
              </a:rPr>
              <a:t>MDLive</a:t>
            </a:r>
            <a:r>
              <a:rPr lang="en-US" sz="2200" b="1" i="0" u="none" strike="noStrike" dirty="0">
                <a:solidFill>
                  <a:schemeClr val="tx1">
                    <a:lumMod val="85000"/>
                  </a:schemeClr>
                </a:solidFill>
                <a:effectLst/>
              </a:rPr>
              <a:t> provides virtual doctoring for anyone on the current medical plan.  </a:t>
            </a:r>
          </a:p>
          <a:p>
            <a:r>
              <a:rPr lang="en-US" sz="2200" dirty="0">
                <a:solidFill>
                  <a:schemeClr val="tx1">
                    <a:lumMod val="85000"/>
                  </a:schemeClr>
                </a:solidFill>
              </a:rPr>
              <a:t>Only a $10 co-pay per visit.</a:t>
            </a:r>
          </a:p>
          <a:p>
            <a:r>
              <a:rPr lang="en-US" sz="2200" dirty="0">
                <a:solidFill>
                  <a:schemeClr val="tx1">
                    <a:lumMod val="85000"/>
                  </a:schemeClr>
                </a:solidFill>
              </a:rPr>
              <a:t>HSA-eligible expense</a:t>
            </a:r>
          </a:p>
        </p:txBody>
      </p:sp>
      <p:pic>
        <p:nvPicPr>
          <p:cNvPr id="15" name="Picture 14">
            <a:extLst>
              <a:ext uri="{FF2B5EF4-FFF2-40B4-BE49-F238E27FC236}">
                <a16:creationId xmlns:a16="http://schemas.microsoft.com/office/drawing/2014/main" id="{2EFCFABF-4A97-A232-C582-76C376AB3B05}"/>
              </a:ext>
            </a:extLst>
          </p:cNvPr>
          <p:cNvPicPr>
            <a:picLocks noChangeAspect="1"/>
          </p:cNvPicPr>
          <p:nvPr/>
        </p:nvPicPr>
        <p:blipFill rotWithShape="1">
          <a:blip r:embed="rId2"/>
          <a:srcRect l="1" t="666" r="46646" b="11467"/>
          <a:stretch/>
        </p:blipFill>
        <p:spPr>
          <a:xfrm>
            <a:off x="4694431" y="448056"/>
            <a:ext cx="4476123" cy="5857231"/>
          </a:xfrm>
          <a:prstGeom prst="rect">
            <a:avLst/>
          </a:prstGeom>
        </p:spPr>
      </p:pic>
      <p:pic>
        <p:nvPicPr>
          <p:cNvPr id="3" name="Picture 2">
            <a:extLst>
              <a:ext uri="{FF2B5EF4-FFF2-40B4-BE49-F238E27FC236}">
                <a16:creationId xmlns:a16="http://schemas.microsoft.com/office/drawing/2014/main" id="{575DA87A-7795-45F6-9247-6890F12285BD}"/>
              </a:ext>
            </a:extLst>
          </p:cNvPr>
          <p:cNvPicPr>
            <a:picLocks noChangeAspect="1"/>
          </p:cNvPicPr>
          <p:nvPr/>
        </p:nvPicPr>
        <p:blipFill>
          <a:blip r:embed="rId3"/>
          <a:stretch>
            <a:fillRect/>
          </a:stretch>
        </p:blipFill>
        <p:spPr>
          <a:xfrm>
            <a:off x="9686177" y="5799868"/>
            <a:ext cx="2237426" cy="841321"/>
          </a:xfrm>
          <a:prstGeom prst="rect">
            <a:avLst/>
          </a:prstGeom>
        </p:spPr>
      </p:pic>
      <p:pic>
        <p:nvPicPr>
          <p:cNvPr id="10" name="Picture 9">
            <a:extLst>
              <a:ext uri="{FF2B5EF4-FFF2-40B4-BE49-F238E27FC236}">
                <a16:creationId xmlns:a16="http://schemas.microsoft.com/office/drawing/2014/main" id="{3D556B40-8A1B-FF70-0723-AC66C8057FE9}"/>
              </a:ext>
            </a:extLst>
          </p:cNvPr>
          <p:cNvPicPr>
            <a:picLocks noChangeAspect="1"/>
          </p:cNvPicPr>
          <p:nvPr/>
        </p:nvPicPr>
        <p:blipFill>
          <a:blip r:embed="rId4"/>
          <a:stretch>
            <a:fillRect/>
          </a:stretch>
        </p:blipFill>
        <p:spPr>
          <a:xfrm>
            <a:off x="10740391" y="573024"/>
            <a:ext cx="963251" cy="853514"/>
          </a:xfrm>
          <a:prstGeom prst="rect">
            <a:avLst/>
          </a:prstGeom>
        </p:spPr>
      </p:pic>
    </p:spTree>
    <p:extLst>
      <p:ext uri="{BB962C8B-B14F-4D97-AF65-F5344CB8AC3E}">
        <p14:creationId xmlns:p14="http://schemas.microsoft.com/office/powerpoint/2010/main" val="337576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2D8B615-4262-6B39-B018-59016995481F}"/>
              </a:ext>
            </a:extLst>
          </p:cNvPr>
          <p:cNvSpPr>
            <a:spLocks noGrp="1"/>
          </p:cNvSpPr>
          <p:nvPr>
            <p:ph sz="half" idx="1"/>
          </p:nvPr>
        </p:nvSpPr>
        <p:spPr>
          <a:xfrm>
            <a:off x="375584" y="2160589"/>
            <a:ext cx="4412634" cy="3880772"/>
          </a:xfrm>
        </p:spPr>
        <p:txBody>
          <a:bodyPr>
            <a:normAutofit fontScale="77500" lnSpcReduction="20000"/>
          </a:bodyPr>
          <a:lstStyle/>
          <a:p>
            <a:endParaRPr lang="en-US" dirty="0">
              <a:solidFill>
                <a:schemeClr val="tx1">
                  <a:lumMod val="85000"/>
                </a:schemeClr>
              </a:solidFill>
            </a:endParaRPr>
          </a:p>
          <a:p>
            <a:pPr>
              <a:buClr>
                <a:schemeClr val="tx1">
                  <a:lumMod val="85000"/>
                </a:schemeClr>
              </a:buClr>
            </a:pPr>
            <a:r>
              <a:rPr lang="en-US" dirty="0">
                <a:solidFill>
                  <a:schemeClr val="tx1">
                    <a:lumMod val="85000"/>
                  </a:schemeClr>
                </a:solidFill>
              </a:rPr>
              <a:t>Available to employees, spouses and dependents over age 13 on BCBS medical plan</a:t>
            </a:r>
          </a:p>
          <a:p>
            <a:pPr>
              <a:buClr>
                <a:schemeClr val="tx1">
                  <a:lumMod val="85000"/>
                </a:schemeClr>
              </a:buClr>
            </a:pPr>
            <a:r>
              <a:rPr lang="en-US" dirty="0">
                <a:solidFill>
                  <a:schemeClr val="tx1">
                    <a:lumMod val="85000"/>
                  </a:schemeClr>
                </a:solidFill>
              </a:rPr>
              <a:t>Online assessment helps pinpoint the right programs for you, such as:</a:t>
            </a:r>
          </a:p>
          <a:p>
            <a:pPr lvl="1">
              <a:buClr>
                <a:schemeClr val="tx1">
                  <a:lumMod val="85000"/>
                </a:schemeClr>
              </a:buClr>
            </a:pPr>
            <a:r>
              <a:rPr lang="en-US" dirty="0">
                <a:solidFill>
                  <a:schemeClr val="tx1">
                    <a:lumMod val="85000"/>
                  </a:schemeClr>
                </a:solidFill>
              </a:rPr>
              <a:t>Stress, anxiety and worry</a:t>
            </a:r>
          </a:p>
          <a:p>
            <a:pPr lvl="1">
              <a:buClr>
                <a:schemeClr val="tx1">
                  <a:lumMod val="85000"/>
                </a:schemeClr>
              </a:buClr>
            </a:pPr>
            <a:r>
              <a:rPr lang="en-US" dirty="0">
                <a:solidFill>
                  <a:schemeClr val="tx1">
                    <a:lumMod val="85000"/>
                  </a:schemeClr>
                </a:solidFill>
              </a:rPr>
              <a:t>Depression</a:t>
            </a:r>
          </a:p>
          <a:p>
            <a:pPr lvl="1">
              <a:buClr>
                <a:schemeClr val="tx1">
                  <a:lumMod val="85000"/>
                </a:schemeClr>
              </a:buClr>
            </a:pPr>
            <a:r>
              <a:rPr lang="en-US" dirty="0">
                <a:solidFill>
                  <a:schemeClr val="tx1">
                    <a:lumMod val="85000"/>
                  </a:schemeClr>
                </a:solidFill>
              </a:rPr>
              <a:t>Insomnia</a:t>
            </a:r>
          </a:p>
          <a:p>
            <a:pPr lvl="1">
              <a:buClr>
                <a:schemeClr val="tx1">
                  <a:lumMod val="85000"/>
                </a:schemeClr>
              </a:buClr>
            </a:pPr>
            <a:r>
              <a:rPr lang="en-US" dirty="0">
                <a:solidFill>
                  <a:schemeClr val="tx1">
                    <a:lumMod val="85000"/>
                  </a:schemeClr>
                </a:solidFill>
              </a:rPr>
              <a:t>Social anxiety</a:t>
            </a:r>
          </a:p>
          <a:p>
            <a:pPr lvl="1">
              <a:buClr>
                <a:schemeClr val="tx1">
                  <a:lumMod val="85000"/>
                </a:schemeClr>
              </a:buClr>
            </a:pPr>
            <a:r>
              <a:rPr lang="en-US" dirty="0">
                <a:solidFill>
                  <a:schemeClr val="tx1">
                    <a:lumMod val="85000"/>
                  </a:schemeClr>
                </a:solidFill>
              </a:rPr>
              <a:t>Substance use</a:t>
            </a:r>
          </a:p>
          <a:p>
            <a:pPr lvl="1">
              <a:buClr>
                <a:schemeClr val="tx1">
                  <a:lumMod val="85000"/>
                </a:schemeClr>
              </a:buClr>
            </a:pPr>
            <a:r>
              <a:rPr lang="en-US" dirty="0">
                <a:solidFill>
                  <a:schemeClr val="tx1">
                    <a:lumMod val="85000"/>
                  </a:schemeClr>
                </a:solidFill>
              </a:rPr>
              <a:t>Panic</a:t>
            </a:r>
          </a:p>
          <a:p>
            <a:pPr lvl="1">
              <a:buClr>
                <a:schemeClr val="tx1">
                  <a:lumMod val="85000"/>
                </a:schemeClr>
              </a:buClr>
            </a:pPr>
            <a:r>
              <a:rPr lang="en-US" dirty="0">
                <a:solidFill>
                  <a:schemeClr val="tx1">
                    <a:lumMod val="85000"/>
                  </a:schemeClr>
                </a:solidFill>
              </a:rPr>
              <a:t>Resiliency</a:t>
            </a:r>
          </a:p>
        </p:txBody>
      </p:sp>
      <p:sp>
        <p:nvSpPr>
          <p:cNvPr id="19" name="Content Placeholder 18">
            <a:extLst>
              <a:ext uri="{FF2B5EF4-FFF2-40B4-BE49-F238E27FC236}">
                <a16:creationId xmlns:a16="http://schemas.microsoft.com/office/drawing/2014/main" id="{AC18E337-719E-3265-8E15-A39246099C3D}"/>
              </a:ext>
            </a:extLst>
          </p:cNvPr>
          <p:cNvSpPr>
            <a:spLocks noGrp="1"/>
          </p:cNvSpPr>
          <p:nvPr>
            <p:ph sz="half" idx="2"/>
          </p:nvPr>
        </p:nvSpPr>
        <p:spPr/>
        <p:txBody>
          <a:bodyPr>
            <a:normAutofit fontScale="77500" lnSpcReduction="20000"/>
          </a:bodyPr>
          <a:lstStyle/>
          <a:p>
            <a:endParaRPr lang="en-US"/>
          </a:p>
        </p:txBody>
      </p:sp>
      <p:pic>
        <p:nvPicPr>
          <p:cNvPr id="7" name="Picture 6">
            <a:extLst>
              <a:ext uri="{FF2B5EF4-FFF2-40B4-BE49-F238E27FC236}">
                <a16:creationId xmlns:a16="http://schemas.microsoft.com/office/drawing/2014/main" id="{E896CB22-D534-6372-3EB7-BB14E1A5F142}"/>
              </a:ext>
            </a:extLst>
          </p:cNvPr>
          <p:cNvPicPr>
            <a:picLocks noChangeAspect="1"/>
          </p:cNvPicPr>
          <p:nvPr/>
        </p:nvPicPr>
        <p:blipFill>
          <a:blip r:embed="rId2"/>
          <a:stretch>
            <a:fillRect/>
          </a:stretch>
        </p:blipFill>
        <p:spPr>
          <a:xfrm>
            <a:off x="686479" y="976614"/>
            <a:ext cx="3629489" cy="731471"/>
          </a:xfrm>
          <a:prstGeom prst="rect">
            <a:avLst/>
          </a:prstGeom>
        </p:spPr>
      </p:pic>
      <p:pic>
        <p:nvPicPr>
          <p:cNvPr id="16" name="Picture 15">
            <a:extLst>
              <a:ext uri="{FF2B5EF4-FFF2-40B4-BE49-F238E27FC236}">
                <a16:creationId xmlns:a16="http://schemas.microsoft.com/office/drawing/2014/main" id="{78ABE13F-9B1E-F50D-617D-46B09721496F}"/>
              </a:ext>
            </a:extLst>
          </p:cNvPr>
          <p:cNvPicPr>
            <a:picLocks noChangeAspect="1"/>
          </p:cNvPicPr>
          <p:nvPr/>
        </p:nvPicPr>
        <p:blipFill rotWithShape="1">
          <a:blip r:embed="rId3"/>
          <a:srcRect l="2213" t="9824" r="4382" b="945"/>
          <a:stretch/>
        </p:blipFill>
        <p:spPr>
          <a:xfrm>
            <a:off x="5303520" y="1315726"/>
            <a:ext cx="6202001" cy="5238597"/>
          </a:xfrm>
          <a:prstGeom prst="rect">
            <a:avLst/>
          </a:prstGeom>
        </p:spPr>
      </p:pic>
      <p:pic>
        <p:nvPicPr>
          <p:cNvPr id="3" name="Picture 2">
            <a:extLst>
              <a:ext uri="{FF2B5EF4-FFF2-40B4-BE49-F238E27FC236}">
                <a16:creationId xmlns:a16="http://schemas.microsoft.com/office/drawing/2014/main" id="{C8167D63-E24D-C462-7A1A-2B3C07EAADD6}"/>
              </a:ext>
            </a:extLst>
          </p:cNvPr>
          <p:cNvPicPr>
            <a:picLocks noChangeAspect="1"/>
          </p:cNvPicPr>
          <p:nvPr/>
        </p:nvPicPr>
        <p:blipFill>
          <a:blip r:embed="rId4"/>
          <a:stretch>
            <a:fillRect/>
          </a:stretch>
        </p:blipFill>
        <p:spPr>
          <a:xfrm>
            <a:off x="11091704" y="395117"/>
            <a:ext cx="967297" cy="852707"/>
          </a:xfrm>
          <a:prstGeom prst="rect">
            <a:avLst/>
          </a:prstGeom>
        </p:spPr>
      </p:pic>
    </p:spTree>
    <p:extLst>
      <p:ext uri="{BB962C8B-B14F-4D97-AF65-F5344CB8AC3E}">
        <p14:creationId xmlns:p14="http://schemas.microsoft.com/office/powerpoint/2010/main" val="319193085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82385410B21F41965636B3DE860A8D" ma:contentTypeVersion="20" ma:contentTypeDescription="Create a new document." ma:contentTypeScope="" ma:versionID="c737165fe5509eecf6c153809a0d84e4">
  <xsd:schema xmlns:xsd="http://www.w3.org/2001/XMLSchema" xmlns:xs="http://www.w3.org/2001/XMLSchema" xmlns:p="http://schemas.microsoft.com/office/2006/metadata/properties" xmlns:ns2="922b09f2-bf7a-4e85-a201-f46582a61ee9" xmlns:ns3="6b73a096-849a-4351-91f3-158ca1b82b89" targetNamespace="http://schemas.microsoft.com/office/2006/metadata/properties" ma:root="true" ma:fieldsID="94fc341ebe8e4dff27e8adb08ada24e4" ns2:_="" ns3:_="">
    <xsd:import namespace="922b09f2-bf7a-4e85-a201-f46582a61ee9"/>
    <xsd:import namespace="6b73a096-849a-4351-91f3-158ca1b82b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TaxCatchAll"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b09f2-bf7a-4e85-a201-f46582a61e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2ae0ee7-6958-4a7c-ae90-9d69e3b86560}" ma:internalName="TaxCatchAll" ma:showField="CatchAllData" ma:web="922b09f2-bf7a-4e85-a201-f46582a61ee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73a096-849a-4351-91f3-158ca1b82b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4f139-5f2f-4806-9b3d-d883ffc38a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2b09f2-bf7a-4e85-a201-f46582a61ee9" xsi:nil="true"/>
    <lcf76f155ced4ddcb4097134ff3c332f xmlns="6b73a096-849a-4351-91f3-158ca1b82b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A3E769-5BE9-428C-82CC-0009E1CFD01F}">
  <ds:schemaRefs>
    <ds:schemaRef ds:uri="http://schemas.microsoft.com/sharepoint/v3/contenttype/forms"/>
  </ds:schemaRefs>
</ds:datastoreItem>
</file>

<file path=customXml/itemProps2.xml><?xml version="1.0" encoding="utf-8"?>
<ds:datastoreItem xmlns:ds="http://schemas.openxmlformats.org/officeDocument/2006/customXml" ds:itemID="{BFDF7CB3-C8B2-48C9-9AE9-7ADE53753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b09f2-bf7a-4e85-a201-f46582a61ee9"/>
    <ds:schemaRef ds:uri="6b73a096-849a-4351-91f3-158ca1b82b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4E9C9-86BC-444B-A66B-DE461652E520}">
  <ds:schemaRefs>
    <ds:schemaRef ds:uri="6b73a096-849a-4351-91f3-158ca1b82b89"/>
    <ds:schemaRef ds:uri="922b09f2-bf7a-4e85-a201-f46582a61e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325</TotalTime>
  <Words>1437</Words>
  <Application>Microsoft Office PowerPoint</Application>
  <PresentationFormat>Widescreen</PresentationFormat>
  <Paragraphs>133</Paragraphs>
  <Slides>22</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Corbel</vt:lpstr>
      <vt:lpstr>Franklin Gothic Medium</vt:lpstr>
      <vt:lpstr>Georgia</vt:lpstr>
      <vt:lpstr>Roboto Condensed</vt:lpstr>
      <vt:lpstr>Times New Roman</vt:lpstr>
      <vt:lpstr>Wingdings</vt:lpstr>
      <vt:lpstr>Depth</vt:lpstr>
      <vt:lpstr> </vt:lpstr>
      <vt:lpstr>PowerPoint Presentation</vt:lpstr>
      <vt:lpstr>What is Open Enrollment?</vt:lpstr>
      <vt:lpstr>                        Dates to Remember…</vt:lpstr>
      <vt:lpstr>Medical Plan Highlights</vt:lpstr>
      <vt:lpstr>Your HSA Working For You</vt:lpstr>
      <vt:lpstr>PowerPoint Presentation</vt:lpstr>
      <vt:lpstr>    MDLIVE  Virtual Visits     </vt:lpstr>
      <vt:lpstr>PowerPoint Presentation</vt:lpstr>
      <vt:lpstr>PowerPoint Presentation</vt:lpstr>
      <vt:lpstr>Wellness Program Offerings</vt:lpstr>
      <vt:lpstr>Employee Wellness Platform </vt:lpstr>
      <vt:lpstr>Wellness Program Offerings</vt:lpstr>
      <vt:lpstr>Wellness Program Offerings</vt:lpstr>
      <vt:lpstr>Wellness activities take place in person and virtually! Opportunities are announced regularly via Wellness@cctexas.com and HR Liaisons.  </vt:lpstr>
      <vt:lpstr>                            Blue Points </vt:lpstr>
      <vt:lpstr>Health and Wellness Clinic</vt:lpstr>
      <vt:lpstr>PowerPoint Presentation</vt:lpstr>
      <vt:lpstr>Employee Assistance Program (EAP)  Family Counseling Service</vt:lpstr>
      <vt:lpstr>Meet Alex</vt:lpstr>
      <vt:lpstr>How to Enroll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Arriaga</dc:creator>
  <cp:lastModifiedBy>Kathleen Flowers-Madrigal</cp:lastModifiedBy>
  <cp:revision>2</cp:revision>
  <cp:lastPrinted>2023-07-26T14:10:33Z</cp:lastPrinted>
  <dcterms:created xsi:type="dcterms:W3CDTF">2022-07-21T16:11:31Z</dcterms:created>
  <dcterms:modified xsi:type="dcterms:W3CDTF">2024-07-26T17:37:14Z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0x010100D682385410B21F41965636B3DE860A8D</vt:lpwstr>
  </property>
  <property fmtid="{D5CDD505-2E9C-101B-9397-08002B2CF9AE}" pid="3" name="MediaServiceImageTags">
    <vt:lpwstr/>
  </property>
</Properties>
</file>